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7" r:id="rId2"/>
    <p:sldId id="259" r:id="rId3"/>
    <p:sldId id="258" r:id="rId4"/>
    <p:sldId id="256" r:id="rId5"/>
    <p:sldId id="260" r:id="rId6"/>
    <p:sldId id="262" r:id="rId7"/>
    <p:sldId id="261" r:id="rId8"/>
    <p:sldId id="263" r:id="rId9"/>
    <p:sldId id="264" r:id="rId10"/>
    <p:sldId id="266" r:id="rId11"/>
    <p:sldId id="267" r:id="rId12"/>
    <p:sldId id="265" r:id="rId13"/>
    <p:sldId id="268" r:id="rId14"/>
    <p:sldId id="270" r:id="rId15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538" autoAdjust="0"/>
    <p:restoredTop sz="94660"/>
  </p:normalViewPr>
  <p:slideViewPr>
    <p:cSldViewPr>
      <p:cViewPr varScale="1">
        <p:scale>
          <a:sx n="64" d="100"/>
          <a:sy n="64" d="100"/>
        </p:scale>
        <p:origin x="-64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F4A915-DC79-40D9-BF9D-23683728C30F}" type="datetimeFigureOut">
              <a:rPr lang="zh-TW" altLang="en-US" smtClean="0"/>
              <a:t>2013/10/21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2CD861-43FE-4B8B-B8B2-1F689CBD06D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041613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2CD861-43FE-4B8B-B8B2-1F689CBD06D9}" type="slidenum">
              <a:rPr lang="zh-TW" altLang="en-US" smtClean="0"/>
              <a:t>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269620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t>2013/10/21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t>2013/10/21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t>2013/10/21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t>2013/10/21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t>2013/10/21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t>2013/10/21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t>2013/10/21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t>2013/10/21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t>2013/10/21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t>2013/10/21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t>2013/10/21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BEAD13-0566-4C6C-97E7-55F17F24B09F}" type="datetimeFigureOut">
              <a:rPr lang="zh-TW" altLang="en-US" smtClean="0"/>
              <a:t>2013/10/21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白蝦</a:t>
            </a:r>
            <a:endParaRPr lang="zh-TW" altLang="en-US" dirty="0"/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3" y="1826398"/>
            <a:ext cx="6552729" cy="44776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53330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劍蝦</a:t>
            </a:r>
            <a:endParaRPr lang="zh-TW" alt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700808"/>
            <a:ext cx="6655018" cy="4536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96629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草蝦</a:t>
            </a:r>
            <a:endParaRPr lang="zh-TW" alt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353952"/>
            <a:ext cx="6552728" cy="49145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86850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明蝦（斑節蝦）</a:t>
            </a:r>
            <a:r>
              <a:rPr lang="en-US" altLang="zh-TW" dirty="0" smtClean="0"/>
              <a:t> </a:t>
            </a:r>
            <a:endParaRPr lang="zh-TW" alt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8461" y="1412776"/>
            <a:ext cx="6487962" cy="45365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67153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沙蝦</a:t>
            </a:r>
            <a:endParaRPr lang="zh-TW" alt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556792"/>
            <a:ext cx="7479298" cy="46672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72565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淡菜</a:t>
            </a:r>
            <a:endParaRPr lang="zh-TW" alt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1772816"/>
            <a:ext cx="5191255" cy="38884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4219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德國臘腸</a:t>
            </a:r>
            <a:endParaRPr lang="zh-TW" alt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700808"/>
            <a:ext cx="6912767" cy="46001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6983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黃檸檬</a:t>
            </a:r>
            <a:endParaRPr lang="zh-TW" altLang="en-US" dirty="0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7931" y="1484784"/>
            <a:ext cx="5636357" cy="4824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29215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高湯塊</a:t>
            </a:r>
            <a:endParaRPr lang="zh-TW" altLang="en-US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878" b="15448"/>
          <a:stretch/>
        </p:blipFill>
        <p:spPr bwMode="auto">
          <a:xfrm>
            <a:off x="1259632" y="1988840"/>
            <a:ext cx="6085986" cy="4240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63998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秋葵</a:t>
            </a:r>
            <a:endParaRPr lang="zh-TW" altLang="en-US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1700808"/>
            <a:ext cx="5683153" cy="3816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30696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牛蒡</a:t>
            </a:r>
            <a:endParaRPr lang="zh-TW" altLang="en-US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5222" y="2060848"/>
            <a:ext cx="5749026" cy="3960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55080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杏鮑菇</a:t>
            </a:r>
            <a:endParaRPr lang="zh-TW" altLang="en-US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753526"/>
            <a:ext cx="5768062" cy="43204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41961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腰果</a:t>
            </a:r>
            <a:endParaRPr lang="zh-TW" altLang="en-US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060848"/>
            <a:ext cx="3816424" cy="29750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39" r="14326"/>
          <a:stretch/>
        </p:blipFill>
        <p:spPr bwMode="auto">
          <a:xfrm>
            <a:off x="4491281" y="2060848"/>
            <a:ext cx="4372772" cy="29750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AutoShape 2" descr="data:image/jpeg;base64,/9j/4AAQSkZJRgABAQAAAQABAAD/2wCEAAkGBhQSERQUExQWFRQWFxgYGBgXFxgXGBcYGBgVGBgXGBgeGyYfGRolGxgdIS8gIycpLCwsFR8xNTAqNSYrLCkBCQoKDgwOGg8PGjQkHyQsLCwsLTA0LCwsLCwyLCwsKSo0NC0wLCosNCwsLCwsLDIsLywsLCwwLCwsLCwpLCwsLP/AABEIALsBDgMBIgACEQEDEQH/xAAcAAACAgMBAQAAAAAAAAAAAAAABQQGAgMHAQj/xAA9EAABAwIEAwUFBwMEAgMAAAABAAIRAyEEEjFBBVFhBiJxgZETMqHB8AcUQlKx0eEjYnIzgpLxFVMWQ2P/xAAaAQACAwEBAAAAAAAAAAAAAAAABAIDBQEG/8QAMhEAAgIBAwEECQQCAwAAAAAAAAECAxEEITESEyJBUQUUMmFxgZHR8KGxweEjQhUz8f/aAAwDAQACEQMRAD8A7XWqkGBHmtH349PrzUt9IHULD7s3kgDVSxJJuBHn1R99vp9TC3NoNBkC6yNMcggDQ3G20QccOSkZByRlHJAGunWk2+vr5LavA2F6gAQhCABCEIAEIQgAQhCABCEIAEIQgAQhCABCEIAEIQgAQhCABCEIAEIQgAQhCABCEIAEIQgAQhCABCEIAEIQgAQhCABCFGx+PbRYXvMAepPIdVyUlFZfB1Jt4RJQk9HtXQMSXNJEwWmQPKVC4n2mLxlwwJO74jKOYzanxSstZTFZUs+5bsvjprW8Yx8eCyoVDw3Ga7HOLsQ59rNcKZHS4j1WdbtFUdZ1YASJyWt5AkeqVfpSleD/AE+5f6hZnlfr9i1YrjdKm7K53eGoFyPHkpTMS0jMHCOchcrxnEWh0yNesnx5zz/dbcNiaR7zgJO5JN/LRKR9LT6u9FY8Pzf+Bt+jF0p5f0/8L3ie1lBhIJJ2lokeRlT8JxKnU9119YNj6G6519+a492JBEBrdfPWVqr9oGZiWkyZ/FEE6m283CjH0rYnl4a+f9nX6NTWI5ydQr4hrGlziABqSsmPBAIMg6HmudU+IgtDnPl3MkmAPM6rCpxABpDarqYP5SRJ8AdPIJhelVneO3xKP+Olxn9DpSFz3CdqK1GA+r7Ro5gXHjE/FWPhPbGjVHePs3Dn7p8HRHkU1T6RptfTnD9/5got0NtazjK80P0JdT7QUHVPZteC6DpMW2nSf2TEFOwnGe8XkUlCUfaWAQhCmRBCEIAEIQgAQhCABCEIAEIQgAQhCABYveACSYAuTyCgcY4y3DtBIJJOgIEdTKQYvtWyqC09xv8AkLi1jPOdErbq6624t7jFWmssXUlsWDEccosbOcO/xg+fJVbifbl7j/QIYBzALj6iB5T+yrGcSyMc1tQXBIJnSRaw118wqViOIFpkkfusm7VX2LEXj4fc2dLoa08y38sl/pdt8TkP+mXdQA6/SR+iQYztO59YmuSYBEagHmBMDy1jzVUxfaMkiBfnpI5JdjOKOqHlGnP1VahdYkrG8e9jqqqrbaSXwL2/ilMVAalwJkNJ0MjeDI8dhdKcR2ojQzfxt1nUeKr/AAvhmIxL8tFrnnS2g6SemysGD7EGm8jEugiP6bc08+8SBbw9VyVUK1mb+n7HVOOcLdkajxepUOVgc5x2aCT6BNsN2exjxPdYP7ni3iGyR5wm+FZTYMrWZW2swhs+NjJ8VKq8QaBlpNLBucxLneJEW6JVWUr/AF+/7HZWW8RE1XsTWcf9ZpP9rHH47rW3sNW09u0f7T+6f4DhVasZaxxbu6w8YLiJKs+H7PNa+BTaRu6q7O7yY20dSnKK7LVlRwvz3Cl2q7LZzy/kc/HYirY/eIAOuQ6/81CxXYnFCcrmOi9yWk7xca9JXReMdndTh2Oa6RcPaGHnYukfBVfG4bEUnZnh7STOa5k884sfVFsZUvePz8P2O06h27qfy8SqUcBimMeckxckPa4AAEkmDoIS3EcQq6TKuNObuDocL8ierevSyMLgab5DmslsQIa0PbMki7bxyv4bLwnBvLiNuco+Im4Njg4/1m5icsA2tzHl+iseCDLNJAZc2PS23Ox15xZI+JYWi13tKUhoqhjKb5cS0CXOcZMAS0Adeixr4lwfp3YHTXT1gqNteHmO5xS7Rb7DUUKlN5MH+0ibzuCLERvKunCu1zMwYRDIEG9p5jkqNw1xqj/VyACbtJ5WaAbnqYClVqgaAWnvAjpO0geMb2v4qNNlunfVDb6PJTfTC7afPzR1hrgRIuF6uccO7WVaZa53uuO5tzNpkHqr1w3iXtWB+UtzaA6xzXo9Pq43bYwzz9+lnTu+CaheAr1OCoIQhAAhCEACEIQAIQsKlUNEkgAbkwEcAZqpdpu1pp1DTpWLffdE32aPn/BXnaDtqwNcyi4ybZ9h/jzPXRUqpjzTEkzN5Nyd5jdYut1uV0VP4tfwbOi0L9u1fBMnY3tBmecwMmSTeTMC+0fXRJ+JY2nl9/K6TaJnkBy+OyjY7tDlb3LE6RbVVerWLiSZ6rPqrlN9Uv1NjpjBYWxOxHFS24JH6pRWxWYyVoxFQkrW0HqtGFSiVysybHPTngXADW775bTHq7oOnX06HZ3gftX5qg7jbkfmOw8N/LqruwMi50gAAfPQD6hKanUuPchz5+R2MM7s2cJxjqB/owyG5R3QYB5Tp4r2o8ucXOJc43JOpWj23/SkYEzVpgCe+2xGYajVs3WbmUsQztkscVHMsDPg3Z6pXcDlLadpcbSP7Z18dFcML2coMAimCRu7vH4qTWxbaYlxDW2HyAj0CV4/tB7P3mimDoajrnwpszOPnC9JVpqNNHvbvzf5seesvu1D7uy8l+bjqrUa0STAS8dnqDne0yHPOaS5wM9b/ULLh+IbiWB5DXgHuk0yII3Ad13HJaMa40qgqPxBYywyuLA0xrALZ32M6JuTjJKTWV8vqLRUotxTafz+g5Xjo0O6rvaPEVHBmSnUqUzqaLzMHQtym/m0jqFUMZxnEUKjme3qGLAl0y2JFiTBg+RVF+sVL3jlF9Gidy2eGWLtZ2ZYKbq1IZS0S5o90jcgbEeipIcdtdluZ2krNY9ntCWvBzB3e11gm4PgoIrrz2psrsmp1xx5noNNVZXDpsefL4EbjFF7W+1YHAtu7LOh/Fb4nr0Ubh+KLyGC7nnXYa6eSc4Ti3sXEjdjm62gg2MbTB8QFW6OKbnBbLXZrDUC7iY5ACBHj4K2vEq/gdkmpcE7G1nsAAJy6Xm5tP11UN3FoHiee2sHmt3EeIZwcxmCeXiT4kpO3GsBk+YU66098HZSaWCyU6jazc7i4QbuBsTHXdWihjAyMlSCAIu62myq/D8fXe5oZRdkJkB3dJAuDc3HX+E/qUXf/a9uaLRLss7T008kvZFx3INqWzOh8D4+yuA0GXgXtAPOE3VE7FPz1pFNoytcC5oi8xJvE2Kva9HorZ2V5mec1dUarOmIIQhOCgIQhAAhC8cUAePdAJ5Ll/G8dVqOLruEyAdBvAGyf8e47VBynTQgAg+G6rHtDEwdfd15bBea9IapXNRhwuTe0GndffljfgiYvDUwMxLjHvAWbPTcqrY/iJeSJt8lbcZg3upEezIJv+XXTXTRUevhiCQVVp1l976Gp1bbMxc6y1PBKkUmc0xwnBXPaX5X5BYOyOLCRqC6Ib+5Gibi9yuT8xPT4K8ucHQMutxHhIkT9a2Tbg/BcxjQEiQN+Vt4n4pmzCBjItrbkYJgkfL+7omGEpQABqUtqdS0umJKEPFgcOKctaIDQJ8TN/Ba/aIoOjEtJLo6EAyBaJ3mPkvcbhjTe5pIJaYkXEjUeISjrfT1l0ZJPpPA9ZsqEEEEg8wo7XL0uVWCY7o9pazBDXd6CC93ffB2zGYHQKJhy5zi/uEi5FVzO9zs4jMfil2dee2Vjtm8dTzgrVMVnpWMlkwPbKrTmYcIhrQA1rOUADTp8UlxvEn1XF1Rxceu3QDYdAoZqrX7VdndbOKjJ5RyFFcJOUVhjfAdoa1C1OoQ38pu29/dNh5JZia7nuLnElxMknUnmVqdUWOaVFzk0k3sTUIxbkluwyrU5yzJstJK6tyRjWkghVfiWNyVLEyL+B+grRXrhrDm0iVQOJPz1Cea0tFDqbzwJ6mTUdhvTxvtASp3Z7hYrvOazWmSQe8ZmANdx/OiXdmsM19Qte7KzLJjU3AgSNbq1DDUaIzUpjeTLjpF9gL+p8rbZ9GYQ5K4Jzw5cFircTZT0uRcuNyZ0J5Hw5pNj+JOsBNzOvLqlD6735wYzHmeo3UzD03OaQ1pqQ4S7ad9dtkmqcbsvzFcHRvs8xDhUc10CWzE7zItrN9+a6AuT9mQ+nVpktMktIHMTGq6uFsej5f43HyZgekY4s6vM9QhC0TOBCEIAFoxuIyMc6JgTHNb0i45gq9V0NIFMDnvzNlRfOUINxTb9xbVFSliTwiq8R4q+o8udAvMSYAEaJLiqzXjMZJnawtzEfNbsfUF2tAMDvHzWguploOQX3JP77a2C8k4yfek288v3nqa4xjhJGdPFucPcOXqCLgeU/FJeL4UEy3e/gZurFUc4jNkIaL5g0y7pOsXjb5pTQa17ok3Pdd0NoPgQrowcZbeRJSTTZC4Rwdr6gFSQwAkwYJA2aSCJPX1VxxrmnDNY1rqcDKWySzLqJkXdtt+iW4XAuzAMknprI8FYKeANZpY6odCQTEyAQBM6T0naU9TKcoSjFbiV7ipKUnsiosw8m91uqHLBFoPgvaoLHFp1aSD4gwshUBFzpFjAkXm5/TrKx0m578mlnbPgJeIYg5/C1tvBTsIGVWvc6oGPEuDSLO1JAOx5A+EqNxLhjwA+BBEiHAmJiYB+vVJjiSCnoxklhoNpLusdZkApdRx4W72yocGtmWEgvWJctHtlgXrnSGTc6osDUWolAajpQZNntCsTVWDl4Ka7hHMmxryVtyRc6KHUx7WBJMZx17zaw5KyFMrHtsiMpJck3jWKkZRuq7WoXUo1SfeMq0cC7L0qtIPqmQ6CMjiHNALgWmWxJjW/ktBSjp4rInZ3zT2B7Ke0Ptatqd8otLoIG8AhWrE8JpZmMFKL5hGYEgz3Zm95GmvwwqYgUhlHdAEBtjDdhPp6qLwXiragNwDOZpiY6Aee/ySU75zfU9kveTVWFsR+IcKa2uWkwI7paLafiB1uRJ19FsoNfTYGx3LGxkNNxMgW0/dRX8bf7ZzB3gSIcLNMai5gxMKRT4gWNdlBhwgt2vrPT9lJ9UoqMl+eB1LG6LV2OwhNemS62o15EwumBU77NspwxOrs994sI+auS29DV2dXxPP6+xzuefDYEIQnREEIQgAWFRZrCogDkHH+Hu9vUY3ugOu4zABPS/kLpdX4gaTQGCwNjl7x2Pe125q5dvMjSA1oDyMziNYJgfobqn4zjVOcr2NIAsSJ8gvM219Fko4yvceros7SuMsfUi4biQqXqPdI5WjWx5rdgMHVDg+AWkT7wFvDX+VH4dQovdUfAY3cNGkzJAnayZ1eKMa0NbGSLE6wLa2B02Ak+SpsfR/1r5FyzLYb4euIBMgmNLFrhM/7bn4ck3pPBgmQ83BP4p59evTVVDC8Xa4gSZNgbaap4zGiNiCJvpOk+On1CjXqnDaxYKLqPIkcdwHtXNdT77y05gBpkA97kYsJ1hK+G4Kk5tU1XlmRstgam+u+oGyccL4sASKrmkQC2wMblu2n7pLxakHZnCABYWAkDeArJSqk+1ju3nK/Pr7yNXWl2T2Sxh/n0EuIxWUgtJsL/EW8j+qTV6syT/KZPdIyRJJtAkzyH7JfisE5hGYEZhmEiJC7XwOPZkOs+AtVLHEbrbiWTZLX0y0puEYyW5FywNm8QUqnjgq26usvvVrKEtOnwHaFqpVmmTIEczE+HNaqvFabVVqlclYOeVz1OPiw7Ufv42DcBQq/GXHSyjV+F1GMzuaQJgg2IJEiRtITDDdjsQ55a8CmBlJLjIvyiZga+Cl2dMFltEXY3wJ6lc6kleUGlzgL3IkgEwJAmB4qyM7FOFUZ3A0gRmIs6IJ906XEb+9PhaaL20gxtNgZ3hlaOvxzWkze11CzWQiu5v/AB+eRBQlIX0eD4bDXAzOAIzPvzB7vujfbZOKPEapDxDhTYO9lsBJFo0nfyS6sWNe8VGN7pBYXSQ4nl4emnJQcVxyC95IBiADq6SbumdifhySUU5vLbf9ljSxsiTjcdRqNtcmwIcWuLiDInT/AKCrjsA5uWQ5rXzY7xIOh7w+crzA0HVCPZ03HvF25udLpnT4s3EN9nUBBn3uvinEnUvP+Ct957G3B4URknqJtbY9NFLwuKFWGVJOWzSZkRbXyW3D8JztaWAOLRlO0zMTf0UnhfDjTq95ttLjSRuNil5yyudzuVFP3HRuxWCYzDgtA7xMwZ0tH1zVjVF7F8T9nWdQPuuJy9CLx5j9Fel6DQ2qymLXhs/ieZ1KasbfiCEITguCEIQALF6yWLwgDmPbKiXcSYSTkZTY53RoLv1P6pNhOzTK0vqOaA492SJidQDqbGyf/aG72eIpuI7tSnB8WOPyeFXG4kNpgjSbHTe4PmvPXuSukkej02HTF5DFcMqU2vZRa0NdZwLsrnAbG/zSZnZ+o0Zqg9mARYukuEklxgnLAtYXjnMujxVoc2XZeYPnbW4/ZTK+Ip1iHH8MQ0GWQNwDt0lLxlZBPq/ljXlgU5KABeHd+L98va076wlTeNgEg94AzAMafXxVjxeBoEPJzXbAgCLXE8xM7DVUnE8ErOqEMacsCXRAvzOiKownlyf9E+txWxbK/FC2HPZ/TdcWMSRNxEgxuseH8YpEkzbYGTNjcdZhJeGcWdhx7Os6QDZ0yC3lfQ23tcLVxTFUXBz2nI8CAGwATINxFzE6RqOUKCp3w18HyiXUsFpHGqbT3abQTPeuC4GLGNraaKLxCt95Il0u0b5/hAFwFVKWMzENJgD1MbeJTNnEGMcSwWuADBiRBtFj+m2im9O4+IKUHwhzguyb8rn1Ww24EOBgxMkgnyG5+KzjHZR4INLvtcJABlw2jr/KlO4y6oyxktEAT+G9h1v9Ss8Fj6tQy1skSSdu7qb6n9SeqgpWKXVH6B07btCrs3wdud7qzDAaWQ4EAucCDM3GUGfMJa7hZp4kMye1GYQ0ZhnaRMSIMwbxorri8UX0w6biZEwbRt66c15wvHl7h3f6bdZtrYgEXkxeOXgpesWJuTW2PoR6Vj3lerdhXueTSc32UjvPcAWg5ptq6IH/ACHVM8H2MpU6rHtruqOa7MGGmBJExo83Bg6FOa76OzjeO7MNEWO0mdbEfJR3vo0mhwALosSSdzsSYJ/RU+tWOPS34fNnezy/E2YnAMc4ue4ggAOAAvGhvoQY2OiiYrjRYbOtcifP681D4rint7zrscADGgcZMGPq2yS0q33l+VrS6DoJiDa52E3UaqcxTfCJ7Lnke8Nx7i72jswYBYkEBxnY7ga+i2VcUwtFQuILJiI1PP1PqqzjMbVrVHZnGnTbYCNACGyNr9OawxT9GUj3QLl1iXawB6equ9Vy0+CParBlxTjedwDiSRYdOqyrcKux7ahLSBMiwdex+j8lL4ZwZtT/AFaBzOAIc8uYSBHunMAdrBNP/HsMsymnl/DcGOsgyb/DfRNOSqSjFfYpw55bFPD+I1xmp5ZItE3zW5alTcNgqo79RkBxzEkAweeW9r/qpZoCk7OXNLY94iTAgQ6QLgWiPBSqWIzt/tmQBZUuyKy0vmdb6VuyXgn5QYGWYBjQwdfBbqNjJJKjZ1hUqknI25Osfos+bcmLublkm8NqOdiGFnvl7cvjIuei66FROwXBQX+3Nw0ZWmIBefejmGi08yeSva9H6LpddWX4mPrJqU8LwBCELVEgQhCABeFeoQBUPtE4V7XCl7RLqRz/AO2If8O9/tXK+IYh3sswAy2b4FvP4rvtenIvdcT7UcF+64h9OP6bu8zqwmw8Wm3l1WXrYdElauOH/BqaGzP+N/FFWfxbN70Db69FHo8TicriPA/JbeI4AgS27RNuXU/ulTsKdYUYdEo7D0sxZYcB2hJIa90TYHTorBjy91MZAxvPvvuQL6k6/PqueVWltimeA4w8NyzmGhB5dCqbtP1bwLK7sPvGdbhhqVAXiRnyzcg+W8py3soS6CwMaWyHVQ7LsJAAkk66LDB9oqJILtQAGhwsPDZNeIce9uwMzaCRBmfPWNbKmU7EulL7FuIt5yV6twbD0Hy6o5/UAMgi8ASZ5TI3sseKYmg+S2WuN7H5JnW4Z7WlTAa1gz958iQBuZdPgI8Es4R2cpucfaOcIMEbXsCd8u5gErqw2pSlug42SI2Gp1yDUYxzmbEGeeu+x9FqfUqsfcZdzJHylN8Afu2ZjzNM/lPI/R80sdwl1apcvNMzDgCQ7oCBcxoPHkrItSk01sDzFZySP/LuyOIB29bwfHX1WzCV6zyIsSJykFuoEHqYjWFHrPa6iyiycrBmLjNnm5No0gbfhHJbuM1KtQMfmvlAO2mh0sTy0UHGPGOfMOqWcmVZrwDLhmI0zXB2Eb+SgGvUc9jDYSJ522k6LbhcK4slh78WIkAGd56BbcRwRxY1wcc8HPadN2xbLHQaboiox2eCTnJs2YzHGox9Id4u0AO4uCD5LdwbgmIoB0ADdzjMAWAOnWPJeDsk9nswT7wz5m946kQDMT0Vhw9Ysaxrw91P8rnFoc1pdbNGmaZ8D5UzlGEeiPDJLMn1C+rh6eSpWLjULXNEzLSTOo1MW0jTwUdvZ9hLi4uuZD/dJk/isdgdJU7/AOWtoOyt06Q6PAn08lqxnalr8pOY5bgRPqDZRi7MbJkX053JjeHtp0x7QOF5afaAk93URptpCV4riIb7xJI63jYEqNiuOl97BoECAPom6WAl+xj9SroUPmf0ISt8IknEYx9Y3HdtDRpPXmrBw6QxoOv8pbw/Bx3nC+w5fymwflElUaiax0xF222batbKOp0/dNOAcFdVeKQkOeJqO/8AXT5dHO/SOaVcOpl9RvdzuJhrPzHYeHNdc7OcE+7UoJzVXnNUdzcdh0Gg/lS0Ol7WWXwhXU3dnHpXIwwmEbSY1jBDWiAOi3IQvTJY2RjghCF0AQhCABCEIA8cFXO1/ZoYujlECo3vU3HY7tP9pFj5HZWRYvaozipxcXwyUZOLyj55r03U3lrhlc0kEHY7tIUujRp1WmZBtNzby3C6V2z7EjEj2lOG1gN7CoBo13I8neRtpyqoypQe5pBY9phzXDTx/carz11Nmnls9jdpvjfH3iLjmELazmAhwG/lPqlJaQeSuNR9KoDIDXne8Tz/AO0qxfC3NDpbO4Iv+ibrvUiXQJMm62YfFuYQRZTjhnscS6nkvMG0HoDciVqxVGXAN0k7AAAknQaa/BX4RHI3ocdJbdvmEww3Gm5YBAkQdjBuRPiq2aYa2BFpjSTp6j6sssLhi8w27jJAAmAASfExe0peWng+C1XSXI+dTa5wmCJE7gjc2PwUzE4tre7TGVpIMAmJvoNh3iANgqw7NYyW9dj/ADf9EUsXUve08gVXLTvwZYrk+R5gsEcxczUSeoy96eWu0TbldQuJBxyAjr01O31qtlDilRrYk7i1tdVrdiH3OR1o1btPOfiudlPk72sTfw2mQ6dIAMG86dI632UvEcbYYAgtBzG0yb6mEm4jXMiDDco0MSTPyUamBsR8RrzJUOw6u9Ik7cbIaYrtTUgNYYaNAdp18Err8Ue8QXGOQEBaazADpb1WAJgkK+FUI8Ipc5MB5z1+roe86LOjRtJ/7Ww+A/VTciGD2jTLtZPIBM8PQDIJMdP4UOhm5qbhMGXODWgucdgC4nyStljeyBpLkmsxf5R5n9lNwGCfVeGtBe86AC/8DqnvAfs7q1INY+yb+UQ6ofk34+C6RwXgdLDMy0mROp1c7/JxuVKr0fOx5nsv1E7dXCO0Nxd2T7Itwwzvh1YiJ2YPyt68yrKhC26641x6YrYy5Sc3lghCFYRBCEIAEIQgAQhCABCEIAxc1Iu0XZGji298Q8Du1G+83p1HQ2T9CjKKksM6m4vKOEdpOxOIwpJc32lP/wBjASI/vGrPO3VV5lR7fdNuWo+vBfSxYqtxz7OMLiCXBpo1D+KnABPNzPdPoD1WdZocb1v5GjXrvCaOMDF03WqUwOrR8lhV4ax96TgekwVa+KfZdjKc5GtrNGhYQHEc8jo9ASqji+Hupuy1GuY78rgWu9DdJvta/aTHIzhP2WasPwl7iRlgj81lGc97C4SLyCBEX5fWym08TUZo4xyNx8V7UxuYQ+m13Ud0qUb9+CbTMzxFrmQHOBc7vNJMNBiS0WGgjnr5bqogaNmxaYvBEAGP11tqoLadInvZx6H9FLZgqTgIq/Eg/FW+sIh0G+rhnCmXe7FyA3MfSxHxCjYPGvIIbJHIhokRrJPVM6HtW03MFQFj4mQ1xtuHRIUOnwxzDLajmnoY/T6uj1mHmcwQ+JYZzmiW5Wg6kgwTqJHORHLwKwfhG0/xMfItlmPiAfgt+JaGkk1HOMERYzIg7KBUl3RvIfM7rkrYy4LIpo8qPbmvfw/mYRnBuLeSdcC7D4nFQadOGf8Asf3W+W7vJXvhP2PUxBrVHvPJvcb8yfVThXZPdIps1MIbNnLRJ5D62ndPOEdjsTXjJRcG/mf3G/G58guz8L7G4ah/p0WNPOJd/wAjJThuGAV60efbYpPWv/VHM+E/ZWBBr1C7+2n3R/yNz8FduGcBp0W5abGsHQa+J1PmnQpBZZU3CqFfsoTnbOftMj0qEKQAvUKwrBCEIAEIQgAQhCABCEIAEIQgAQhCABCEIAEIQgAWjGYCnVblqMa9vJzQ4ehW9CAKdxL7K8FVuxrqJ/8Azdb/AIukekKs8Q+xyq29Gsx45PaaZ9RmB9AuroS89NXPlF8dRZHhnAuI9hMZRkvw7yB+JkVB492T6gJN9wd+UyNRBkeI1C+llHxOBp1PfY13+TQSPA7JWegX+rGY66S5R84Nwx6rL7ueZ9V2LtP2RwsZxRAcSJIc4T6OWnh3YvCGJpT4vqH4Zkp6nZ1dOUMLWxxnByvAcFqVXhlNjnuOjWiT49B1K6b2U+y2nTipigKj9RT1Y3/L85+Hjqrpw/hFGgCKVNrAdcoufE6lTE/Ro1Dee7/QTu1cp7LZGLaYAgAABewvUJ4TBCEIAEIQgAQhCABCEIAEIQgAQhCAP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34691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鮑魚 </a:t>
            </a:r>
            <a:r>
              <a:rPr lang="en-US" altLang="zh-TW" dirty="0" smtClean="0"/>
              <a:t>VS</a:t>
            </a:r>
            <a:r>
              <a:rPr lang="zh-TW" altLang="en-US" dirty="0" smtClean="0"/>
              <a:t> 九孔 </a:t>
            </a:r>
            <a:endParaRPr lang="zh-TW" altLang="en-US" dirty="0"/>
          </a:p>
        </p:txBody>
      </p:sp>
      <p:sp>
        <p:nvSpPr>
          <p:cNvPr id="3" name="AutoShape 2" descr="data:image/jpeg;base64,/9j/4AAQSkZJRgABAQAAAQABAAD/2wCEAAkGBhQSERQUExQWFRQWFxgYGBgXFxgXGBcYGBgVGBgXGBgeGyYfGRolGxgdIS8gIycpLCwsFR8xNTAqNSYrLCkBCQoKDgwOGg8PGjQkHyQsLCwsLTA0LCwsLCwyLCwsKSo0NC0wLCosNCwsLCwsLDIsLywsLCwwLCwsLCwpLCwsLP/AABEIALsBDgMBIgACEQEDEQH/xAAcAAACAgMBAQAAAAAAAAAAAAAABQQGAgMHAQj/xAA9EAABAwIEAwUFBwMEAgMAAAABAAIRAyEEEjFBBVFhBiJxgZETMqHB8AcUQlKx0eEjYnIzgpLxFVMWQ2P/xAAaAQACAwEBAAAAAAAAAAAAAAAABAIDBQEG/8QAMhEAAgIBAwEECQQCAwAAAAAAAAECAxEEITESEyJBUQUUMmFxgZHR8KGxweEjQhUz8f/aAAwDAQACEQMRAD8A7XWqkGBHmtH349PrzUt9IHULD7s3kgDVSxJJuBHn1R99vp9TC3NoNBkC6yNMcggDQ3G20QccOSkZByRlHJAGunWk2+vr5LavA2F6gAQhCABCEIAEIQgAQhCABCEIAEIQgAQhCABCEIAEIQgAQhCABCEIAEIQgAQhCABCEIAEIQgAQhCABCEIAEIQgAQhCABCFGx+PbRYXvMAepPIdVyUlFZfB1Jt4RJQk9HtXQMSXNJEwWmQPKVC4n2mLxlwwJO74jKOYzanxSstZTFZUs+5bsvjprW8Yx8eCyoVDw3Ga7HOLsQ59rNcKZHS4j1WdbtFUdZ1YASJyWt5AkeqVfpSleD/AE+5f6hZnlfr9i1YrjdKm7K53eGoFyPHkpTMS0jMHCOchcrxnEWh0yNesnx5zz/dbcNiaR7zgJO5JN/LRKR9LT6u9FY8Pzf+Bt+jF0p5f0/8L3ie1lBhIJJ2lokeRlT8JxKnU9119YNj6G6519+a492JBEBrdfPWVqr9oGZiWkyZ/FEE6m283CjH0rYnl4a+f9nX6NTWI5ydQr4hrGlziABqSsmPBAIMg6HmudU+IgtDnPl3MkmAPM6rCpxABpDarqYP5SRJ8AdPIJhelVneO3xKP+Olxn9DpSFz3CdqK1GA+r7Ro5gXHjE/FWPhPbGjVHePs3Dn7p8HRHkU1T6RptfTnD9/5got0NtazjK80P0JdT7QUHVPZteC6DpMW2nSf2TEFOwnGe8XkUlCUfaWAQhCmRBCEIAEIQgAQhCABCEIAEIQgAQhCABYveACSYAuTyCgcY4y3DtBIJJOgIEdTKQYvtWyqC09xv8AkLi1jPOdErbq6624t7jFWmssXUlsWDEccosbOcO/xg+fJVbifbl7j/QIYBzALj6iB5T+yrGcSyMc1tQXBIJnSRaw118wqViOIFpkkfusm7VX2LEXj4fc2dLoa08y38sl/pdt8TkP+mXdQA6/SR+iQYztO59YmuSYBEagHmBMDy1jzVUxfaMkiBfnpI5JdjOKOqHlGnP1VahdYkrG8e9jqqqrbaSXwL2/ilMVAalwJkNJ0MjeDI8dhdKcR2ojQzfxt1nUeKr/AAvhmIxL8tFrnnS2g6SemysGD7EGm8jEugiP6bc08+8SBbw9VyVUK1mb+n7HVOOcLdkajxepUOVgc5x2aCT6BNsN2exjxPdYP7ni3iGyR5wm+FZTYMrWZW2swhs+NjJ8VKq8QaBlpNLBucxLneJEW6JVWUr/AF+/7HZWW8RE1XsTWcf9ZpP9rHH47rW3sNW09u0f7T+6f4DhVasZaxxbu6w8YLiJKs+H7PNa+BTaRu6q7O7yY20dSnKK7LVlRwvz3Cl2q7LZzy/kc/HYirY/eIAOuQ6/81CxXYnFCcrmOi9yWk7xca9JXReMdndTh2Oa6RcPaGHnYukfBVfG4bEUnZnh7STOa5k884sfVFsZUvePz8P2O06h27qfy8SqUcBimMeckxckPa4AAEkmDoIS3EcQq6TKuNObuDocL8ierevSyMLgab5DmslsQIa0PbMki7bxyv4bLwnBvLiNuco+Im4Njg4/1m5icsA2tzHl+iseCDLNJAZc2PS23Ox15xZI+JYWi13tKUhoqhjKb5cS0CXOcZMAS0Adeixr4lwfp3YHTXT1gqNteHmO5xS7Rb7DUUKlN5MH+0ibzuCLERvKunCu1zMwYRDIEG9p5jkqNw1xqj/VyACbtJ5WaAbnqYClVqgaAWnvAjpO0geMb2v4qNNlunfVDb6PJTfTC7afPzR1hrgRIuF6uccO7WVaZa53uuO5tzNpkHqr1w3iXtWB+UtzaA6xzXo9Pq43bYwzz9+lnTu+CaheAr1OCoIQhAAhCEACEIQAIQsKlUNEkgAbkwEcAZqpdpu1pp1DTpWLffdE32aPn/BXnaDtqwNcyi4ybZ9h/jzPXRUqpjzTEkzN5Nyd5jdYut1uV0VP4tfwbOi0L9u1fBMnY3tBmecwMmSTeTMC+0fXRJ+JY2nl9/K6TaJnkBy+OyjY7tDlb3LE6RbVVerWLiSZ6rPqrlN9Uv1NjpjBYWxOxHFS24JH6pRWxWYyVoxFQkrW0HqtGFSiVysybHPTngXADW775bTHq7oOnX06HZ3gftX5qg7jbkfmOw8N/LqruwMi50gAAfPQD6hKanUuPchz5+R2MM7s2cJxjqB/owyG5R3QYB5Tp4r2o8ucXOJc43JOpWj23/SkYEzVpgCe+2xGYajVs3WbmUsQztkscVHMsDPg3Z6pXcDlLadpcbSP7Z18dFcML2coMAimCRu7vH4qTWxbaYlxDW2HyAj0CV4/tB7P3mimDoajrnwpszOPnC9JVpqNNHvbvzf5seesvu1D7uy8l+bjqrUa0STAS8dnqDne0yHPOaS5wM9b/ULLh+IbiWB5DXgHuk0yII3Ad13HJaMa40qgqPxBYywyuLA0xrALZ32M6JuTjJKTWV8vqLRUotxTafz+g5Xjo0O6rvaPEVHBmSnUqUzqaLzMHQtym/m0jqFUMZxnEUKjme3qGLAl0y2JFiTBg+RVF+sVL3jlF9Gidy2eGWLtZ2ZYKbq1IZS0S5o90jcgbEeipIcdtdluZ2krNY9ntCWvBzB3e11gm4PgoIrrz2psrsmp1xx5noNNVZXDpsefL4EbjFF7W+1YHAtu7LOh/Fb4nr0Ubh+KLyGC7nnXYa6eSc4Ti3sXEjdjm62gg2MbTB8QFW6OKbnBbLXZrDUC7iY5ACBHj4K2vEq/gdkmpcE7G1nsAAJy6Xm5tP11UN3FoHiee2sHmt3EeIZwcxmCeXiT4kpO3GsBk+YU66098HZSaWCyU6jazc7i4QbuBsTHXdWihjAyMlSCAIu62myq/D8fXe5oZRdkJkB3dJAuDc3HX+E/qUXf/a9uaLRLss7T008kvZFx3INqWzOh8D4+yuA0GXgXtAPOE3VE7FPz1pFNoytcC5oi8xJvE2Kva9HorZ2V5mec1dUarOmIIQhOCgIQhAAhC8cUAePdAJ5Ll/G8dVqOLruEyAdBvAGyf8e47VBynTQgAg+G6rHtDEwdfd15bBea9IapXNRhwuTe0GndffljfgiYvDUwMxLjHvAWbPTcqrY/iJeSJt8lbcZg3upEezIJv+XXTXTRUevhiCQVVp1l976Gp1bbMxc6y1PBKkUmc0xwnBXPaX5X5BYOyOLCRqC6Ib+5Gibi9yuT8xPT4K8ucHQMutxHhIkT9a2Tbg/BcxjQEiQN+Vt4n4pmzCBjItrbkYJgkfL+7omGEpQABqUtqdS0umJKEPFgcOKctaIDQJ8TN/Ba/aIoOjEtJLo6EAyBaJ3mPkvcbhjTe5pIJaYkXEjUeISjrfT1l0ZJPpPA9ZsqEEEEg8wo7XL0uVWCY7o9pazBDXd6CC93ffB2zGYHQKJhy5zi/uEi5FVzO9zs4jMfil2dee2Vjtm8dTzgrVMVnpWMlkwPbKrTmYcIhrQA1rOUADTp8UlxvEn1XF1Rxceu3QDYdAoZqrX7VdndbOKjJ5RyFFcJOUVhjfAdoa1C1OoQ38pu29/dNh5JZia7nuLnElxMknUnmVqdUWOaVFzk0k3sTUIxbkluwyrU5yzJstJK6tyRjWkghVfiWNyVLEyL+B+grRXrhrDm0iVQOJPz1Cea0tFDqbzwJ6mTUdhvTxvtASp3Z7hYrvOazWmSQe8ZmANdx/OiXdmsM19Qte7KzLJjU3AgSNbq1DDUaIzUpjeTLjpF9gL+p8rbZ9GYQ5K4Jzw5cFircTZT0uRcuNyZ0J5Hw5pNj+JOsBNzOvLqlD6735wYzHmeo3UzD03OaQ1pqQ4S7ad9dtkmqcbsvzFcHRvs8xDhUc10CWzE7zItrN9+a6AuT9mQ+nVpktMktIHMTGq6uFsej5f43HyZgekY4s6vM9QhC0TOBCEIAFoxuIyMc6JgTHNb0i45gq9V0NIFMDnvzNlRfOUINxTb9xbVFSliTwiq8R4q+o8udAvMSYAEaJLiqzXjMZJnawtzEfNbsfUF2tAMDvHzWguploOQX3JP77a2C8k4yfek288v3nqa4xjhJGdPFucPcOXqCLgeU/FJeL4UEy3e/gZurFUc4jNkIaL5g0y7pOsXjb5pTQa17ok3Pdd0NoPgQrowcZbeRJSTTZC4Rwdr6gFSQwAkwYJA2aSCJPX1VxxrmnDNY1rqcDKWySzLqJkXdtt+iW4XAuzAMknprI8FYKeANZpY6odCQTEyAQBM6T0naU9TKcoSjFbiV7ipKUnsiosw8m91uqHLBFoPgvaoLHFp1aSD4gwshUBFzpFjAkXm5/TrKx0m578mlnbPgJeIYg5/C1tvBTsIGVWvc6oGPEuDSLO1JAOx5A+EqNxLhjwA+BBEiHAmJiYB+vVJjiSCnoxklhoNpLusdZkApdRx4W72yocGtmWEgvWJctHtlgXrnSGTc6osDUWolAajpQZNntCsTVWDl4Ka7hHMmxryVtyRc6KHUx7WBJMZx17zaw5KyFMrHtsiMpJck3jWKkZRuq7WoXUo1SfeMq0cC7L0qtIPqmQ6CMjiHNALgWmWxJjW/ktBSjp4rInZ3zT2B7Ke0Ptatqd8otLoIG8AhWrE8JpZmMFKL5hGYEgz3Zm95GmvwwqYgUhlHdAEBtjDdhPp6qLwXiragNwDOZpiY6Aee/ySU75zfU9kveTVWFsR+IcKa2uWkwI7paLafiB1uRJ19FsoNfTYGx3LGxkNNxMgW0/dRX8bf7ZzB3gSIcLNMai5gxMKRT4gWNdlBhwgt2vrPT9lJ9UoqMl+eB1LG6LV2OwhNemS62o15EwumBU77NspwxOrs994sI+auS29DV2dXxPP6+xzuefDYEIQnREEIQgAWFRZrCogDkHH+Hu9vUY3ugOu4zABPS/kLpdX4gaTQGCwNjl7x2Pe125q5dvMjSA1oDyMziNYJgfobqn4zjVOcr2NIAsSJ8gvM219Fko4yvceros7SuMsfUi4biQqXqPdI5WjWx5rdgMHVDg+AWkT7wFvDX+VH4dQovdUfAY3cNGkzJAnayZ1eKMa0NbGSLE6wLa2B02Ak+SpsfR/1r5FyzLYb4euIBMgmNLFrhM/7bn4ck3pPBgmQ83BP4p59evTVVDC8Xa4gSZNgbaap4zGiNiCJvpOk+On1CjXqnDaxYKLqPIkcdwHtXNdT77y05gBpkA97kYsJ1hK+G4Kk5tU1XlmRstgam+u+oGyccL4sASKrmkQC2wMblu2n7pLxakHZnCABYWAkDeArJSqk+1ju3nK/Pr7yNXWl2T2Sxh/n0EuIxWUgtJsL/EW8j+qTV6syT/KZPdIyRJJtAkzyH7JfisE5hGYEZhmEiJC7XwOPZkOs+AtVLHEbrbiWTZLX0y0puEYyW5FywNm8QUqnjgq26usvvVrKEtOnwHaFqpVmmTIEczE+HNaqvFabVVqlclYOeVz1OPiw7Ufv42DcBQq/GXHSyjV+F1GMzuaQJgg2IJEiRtITDDdjsQ55a8CmBlJLjIvyiZga+Cl2dMFltEXY3wJ6lc6kleUGlzgL3IkgEwJAmB4qyM7FOFUZ3A0gRmIs6IJ906XEb+9PhaaL20gxtNgZ3hlaOvxzWkze11CzWQiu5v/AB+eRBQlIX0eD4bDXAzOAIzPvzB7vujfbZOKPEapDxDhTYO9lsBJFo0nfyS6sWNe8VGN7pBYXSQ4nl4emnJQcVxyC95IBiADq6SbumdifhySUU5vLbf9ljSxsiTjcdRqNtcmwIcWuLiDInT/AKCrjsA5uWQ5rXzY7xIOh7w+crzA0HVCPZ03HvF25udLpnT4s3EN9nUBBn3uvinEnUvP+Ct957G3B4URknqJtbY9NFLwuKFWGVJOWzSZkRbXyW3D8JztaWAOLRlO0zMTf0UnhfDjTq95ttLjSRuNil5yyudzuVFP3HRuxWCYzDgtA7xMwZ0tH1zVjVF7F8T9nWdQPuuJy9CLx5j9Fel6DQ2qymLXhs/ieZ1KasbfiCEITguCEIQALF6yWLwgDmPbKiXcSYSTkZTY53RoLv1P6pNhOzTK0vqOaA492SJidQDqbGyf/aG72eIpuI7tSnB8WOPyeFXG4kNpgjSbHTe4PmvPXuSukkej02HTF5DFcMqU2vZRa0NdZwLsrnAbG/zSZnZ+o0Zqg9mARYukuEklxgnLAtYXjnMujxVoc2XZeYPnbW4/ZTK+Ip1iHH8MQ0GWQNwDt0lLxlZBPq/ljXlgU5KABeHd+L98va076wlTeNgEg94AzAMafXxVjxeBoEPJzXbAgCLXE8xM7DVUnE8ErOqEMacsCXRAvzOiKownlyf9E+txWxbK/FC2HPZ/TdcWMSRNxEgxuseH8YpEkzbYGTNjcdZhJeGcWdhx7Os6QDZ0yC3lfQ23tcLVxTFUXBz2nI8CAGwATINxFzE6RqOUKCp3w18HyiXUsFpHGqbT3abQTPeuC4GLGNraaKLxCt95Il0u0b5/hAFwFVKWMzENJgD1MbeJTNnEGMcSwWuADBiRBtFj+m2im9O4+IKUHwhzguyb8rn1Ww24EOBgxMkgnyG5+KzjHZR4INLvtcJABlw2jr/KlO4y6oyxktEAT+G9h1v9Ss8Fj6tQy1skSSdu7qb6n9SeqgpWKXVH6B07btCrs3wdud7qzDAaWQ4EAucCDM3GUGfMJa7hZp4kMye1GYQ0ZhnaRMSIMwbxorri8UX0w6biZEwbRt66c15wvHl7h3f6bdZtrYgEXkxeOXgpesWJuTW2PoR6Vj3lerdhXueTSc32UjvPcAWg5ptq6IH/ACHVM8H2MpU6rHtruqOa7MGGmBJExo83Bg6FOa76OzjeO7MNEWO0mdbEfJR3vo0mhwALosSSdzsSYJ/RU+tWOPS34fNnezy/E2YnAMc4ue4ggAOAAvGhvoQY2OiiYrjRYbOtcifP681D4rint7zrscADGgcZMGPq2yS0q33l+VrS6DoJiDa52E3UaqcxTfCJ7Lnke8Nx7i72jswYBYkEBxnY7ga+i2VcUwtFQuILJiI1PP1PqqzjMbVrVHZnGnTbYCNACGyNr9OawxT9GUj3QLl1iXawB6equ9Vy0+CParBlxTjedwDiSRYdOqyrcKux7ahLSBMiwdex+j8lL4ZwZtT/AFaBzOAIc8uYSBHunMAdrBNP/HsMsymnl/DcGOsgyb/DfRNOSqSjFfYpw55bFPD+I1xmp5ZItE3zW5alTcNgqo79RkBxzEkAweeW9r/qpZoCk7OXNLY94iTAgQ6QLgWiPBSqWIzt/tmQBZUuyKy0vmdb6VuyXgn5QYGWYBjQwdfBbqNjJJKjZ1hUqknI25Osfos+bcmLublkm8NqOdiGFnvl7cvjIuei66FROwXBQX+3Nw0ZWmIBefejmGi08yeSva9H6LpddWX4mPrJqU8LwBCELVEgQhCABeFeoQBUPtE4V7XCl7RLqRz/AO2If8O9/tXK+IYh3sswAy2b4FvP4rvtenIvdcT7UcF+64h9OP6bu8zqwmw8Wm3l1WXrYdElauOH/BqaGzP+N/FFWfxbN70Db69FHo8TicriPA/JbeI4AgS27RNuXU/ulTsKdYUYdEo7D0sxZYcB2hJIa90TYHTorBjy91MZAxvPvvuQL6k6/PqueVWltimeA4w8NyzmGhB5dCqbtP1bwLK7sPvGdbhhqVAXiRnyzcg+W8py3soS6CwMaWyHVQ7LsJAAkk66LDB9oqJILtQAGhwsPDZNeIce9uwMzaCRBmfPWNbKmU7EulL7FuIt5yV6twbD0Hy6o5/UAMgi8ASZ5TI3sseKYmg+S2WuN7H5JnW4Z7WlTAa1gz958iQBuZdPgI8Es4R2cpucfaOcIMEbXsCd8u5gErqw2pSlug42SI2Gp1yDUYxzmbEGeeu+x9FqfUqsfcZdzJHylN8Afu2ZjzNM/lPI/R80sdwl1apcvNMzDgCQ7oCBcxoPHkrItSk01sDzFZySP/LuyOIB29bwfHX1WzCV6zyIsSJykFuoEHqYjWFHrPa6iyiycrBmLjNnm5No0gbfhHJbuM1KtQMfmvlAO2mh0sTy0UHGPGOfMOqWcmVZrwDLhmI0zXB2Eb+SgGvUc9jDYSJ522k6LbhcK4slh78WIkAGd56BbcRwRxY1wcc8HPadN2xbLHQaboiox2eCTnJs2YzHGox9Id4u0AO4uCD5LdwbgmIoB0ADdzjMAWAOnWPJeDsk9nswT7wz5m946kQDMT0Vhw9Ysaxrw91P8rnFoc1pdbNGmaZ8D5UzlGEeiPDJLMn1C+rh6eSpWLjULXNEzLSTOo1MW0jTwUdvZ9hLi4uuZD/dJk/isdgdJU7/AOWtoOyt06Q6PAn08lqxnalr8pOY5bgRPqDZRi7MbJkX053JjeHtp0x7QOF5afaAk93URptpCV4riIb7xJI63jYEqNiuOl97BoECAPom6WAl+xj9SroUPmf0ISt8IknEYx9Y3HdtDRpPXmrBw6QxoOv8pbw/Bx3nC+w5fymwflElUaiax0xF222batbKOp0/dNOAcFdVeKQkOeJqO/8AXT5dHO/SOaVcOpl9RvdzuJhrPzHYeHNdc7OcE+7UoJzVXnNUdzcdh0Gg/lS0Ol7WWXwhXU3dnHpXIwwmEbSY1jBDWiAOi3IQvTJY2RjghCF0AQhCABCEIA8cFXO1/ZoYujlECo3vU3HY7tP9pFj5HZWRYvaozipxcXwyUZOLyj55r03U3lrhlc0kEHY7tIUujRp1WmZBtNzby3C6V2z7EjEj2lOG1gN7CoBo13I8neRtpyqoypQe5pBY9phzXDTx/carz11Nmnls9jdpvjfH3iLjmELazmAhwG/lPqlJaQeSuNR9KoDIDXne8Tz/AO0qxfC3NDpbO4Iv+ibrvUiXQJMm62YfFuYQRZTjhnscS6nkvMG0HoDciVqxVGXAN0k7AAAknQaa/BX4RHI3ocdJbdvmEww3Gm5YBAkQdjBuRPiq2aYa2BFpjSTp6j6sssLhi8w27jJAAmAASfExe0peWng+C1XSXI+dTa5wmCJE7gjc2PwUzE4tre7TGVpIMAmJvoNh3iANgqw7NYyW9dj/ADf9EUsXUve08gVXLTvwZYrk+R5gsEcxczUSeoy96eWu0TbldQuJBxyAjr01O31qtlDilRrYk7i1tdVrdiH3OR1o1btPOfiudlPk72sTfw2mQ6dIAMG86dI632UvEcbYYAgtBzG0yb6mEm4jXMiDDco0MSTPyUamBsR8RrzJUOw6u9Ik7cbIaYrtTUgNYYaNAdp18Err8Ue8QXGOQEBaazADpb1WAJgkK+FUI8Ipc5MB5z1+roe86LOjRtJ/7Ww+A/VTciGD2jTLtZPIBM8PQDIJMdP4UOhm5qbhMGXODWgucdgC4nyStljeyBpLkmsxf5R5n9lNwGCfVeGtBe86AC/8DqnvAfs7q1INY+yb+UQ6ofk34+C6RwXgdLDMy0mROp1c7/JxuVKr0fOx5nsv1E7dXCO0Nxd2T7Itwwzvh1YiJ2YPyt68yrKhC26641x6YrYy5Sc3lghCFYRBCEIAEIQgAQhCABCEIAxc1Iu0XZGji298Q8Du1G+83p1HQ2T9CjKKksM6m4vKOEdpOxOIwpJc32lP/wBjASI/vGrPO3VV5lR7fdNuWo+vBfSxYqtxz7OMLiCXBpo1D+KnABPNzPdPoD1WdZocb1v5GjXrvCaOMDF03WqUwOrR8lhV4ax96TgekwVa+KfZdjKc5GtrNGhYQHEc8jo9ASqji+Hupuy1GuY78rgWu9DdJvta/aTHIzhP2WasPwl7iRlgj81lGc97C4SLyCBEX5fWym08TUZo4xyNx8V7UxuYQ+m13Ud0qUb9+CbTMzxFrmQHOBc7vNJMNBiS0WGgjnr5bqogaNmxaYvBEAGP11tqoLadInvZx6H9FLZgqTgIq/Eg/FW+sIh0G+rhnCmXe7FyA3MfSxHxCjYPGvIIbJHIhokRrJPVM6HtW03MFQFj4mQ1xtuHRIUOnwxzDLajmnoY/T6uj1mHmcwQ+JYZzmiW5Wg6kgwTqJHORHLwKwfhG0/xMfItlmPiAfgt+JaGkk1HOMERYzIg7KBUl3RvIfM7rkrYy4LIpo8qPbmvfw/mYRnBuLeSdcC7D4nFQadOGf8Asf3W+W7vJXvhP2PUxBrVHvPJvcb8yfVThXZPdIps1MIbNnLRJ5D62ndPOEdjsTXjJRcG/mf3G/G58guz8L7G4ah/p0WNPOJd/wAjJThuGAV60efbYpPWv/VHM+E/ZWBBr1C7+2n3R/yNz8FduGcBp0W5abGsHQa+J1PmnQpBZZU3CqFfsoTnbOftMj0qEKQAvUKwrBCEIAEIQgAQhCABCEIAEIQgAQhCABCEIAEIQgAWjGYCnVblqMa9vJzQ4ehW9CAKdxL7K8FVuxrqJ/8Azdb/AIukekKs8Q+xyq29Gsx45PaaZ9RmB9AuroS89NXPlF8dRZHhnAuI9hMZRkvw7yB+JkVB492T6gJN9wd+UyNRBkeI1C+llHxOBp1PfY13+TQSPA7JWegX+rGY66S5R84Nwx6rL7ueZ9V2LtP2RwsZxRAcSJIc4T6OWnh3YvCGJpT4vqH4Zkp6nZ1dOUMLWxxnByvAcFqVXhlNjnuOjWiT49B1K6b2U+y2nTipigKj9RT1Y3/L85+Hjqrpw/hFGgCKVNrAdcoufE6lTE/Ro1Dee7/QTu1cp7LZGLaYAgAABewvUJ4TBCEIAEIQgAQhCABCEIAEIQgAQhCAP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pic>
        <p:nvPicPr>
          <p:cNvPr id="3076" name="Picture 4" descr="http://www.hy123.com.tw/seafood/ItemPhoto/C04_MBanModifyDescrip_001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2550257"/>
            <a:ext cx="4283968" cy="2853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6" descr="data:image/jpeg;base64,/9j/4AAQSkZJRgABAQAAAQABAAD/2wCEAAkGBhQSEBUUExQWFRQVFxcVFBQUFxQUFxcUFBQWFRUYFxYXHCYeFxwjGhUUHy8gJCcpLCwtFR4xNTAqNSYrLSoBCQoKDgwOFw8PGiwfHyQpLCksLCkpLCwpKSwsKSkpLCksKSwpKSksLCwpLCksKSwsLCwsLCwpLCwpKSksKSwsLP/AABEIALcBEwMBIgACEQEDEQH/xAAcAAAABwEBAAAAAAAAAAAAAAAAAQIDBAUGBwj/xAA+EAACAQIEAwUGBAQFBAMAAAABAhEAAwQSITEFQVEGEyJhcTKBkaHB8EJSsdEHFCOiYnKC4fEVM0OSJHOy/8QAGQEAAwEBAQAAAAAAAAAAAAAAAAECAwQF/8QAJBEAAgICAwADAAIDAAAAAAAAAAECEQMhEjFBEyJRBHEywfD/2gAMAwEAAhEDEQA/AOWtdpJak27ZYwBJ6Cth2e7DvchnGnSqSJbozGBwjXGAAJNdE7M9i9mcVp+DdjUtx4da1WEwIUU+iasjcM4YEA0q2RIo0SlExSstII0jvqYxGLiq1sZrWcppFqNl8rTS6qsPjqsLV6aalYmqHqFChVEgoUKFAAoUdCgAqOKFGKACihFHR0AJihR0IoATQpRFFFMAChRUdIYKFChQMKkxSqKgBJFJIpdERQIYZabZakEU2y0AMUKcy0VAHMuy/YRbcEiTW+wXDAg2qTYw4WpAFOyaCRKcAogKDPFAxTPFQcTjqaxmLqnuYrWNz0H1PKsZT8RrGFjuLxfqfIUzaxQOx23HMVFxF7ICTv1+9qqMBjJxI6EEH9aykqOlQ1ZpBcqzwGMqnAinUaNRURlTIlGzW2rs05VBgsfFXNjEA11Rmmc8o0P0KFCrJDiiNHQNIBM0c0IoqAFTQpINKmmAdChQoECio6BoAKhQoUAChQNFQMFFR0VAwqSaXSTQAg0kilkURFAhuKFKihQAyBTiikim7uIihgLu3QKqcdxEKCSYA3NIxuP0OunM1R3nN066KNQDz8z+1YynekbQx32Hc4g13YFV+Z/ajDhRp0pq9dCLPLn5VXY3i4y6bHnSVI6VHxBcWxXImaj9l1zYgnkBP0FUuOx0861XY3hbIjXG/HGX03Y/HT3VEn6VPUaL9kpvanjUa8DyrBujNDiv0qdhcdlqrQH30k3DPnQp1sHCzWYfGg1NQ1kcLiSDTXEf4lYfDnIA165MZbcZQf8AE525eyGOu1dWPJyOacOJtqYxONS37bAeXM+gGtct49/FbE5hbSytnSW1a6+UkgbBcsx0qHwjtW2c9+QQYPeTAE6QZ84+NaX+ExSb2dQPaW0D+OOuX6TNWVi+txQyEMp2I+9KwJxqsNxTnZXiwt4lgWhCpLcxI9k6c6XI2lh1aN2RQmqtu01udFcjrC/pNTsLi0urmQyNjyIPQjlVWYuLXZJU0dNg0sGqIBQozRUAChQoqABRUo0VABUIoGgDQMI0RpVFFAxNERSjSaAE0KOhQIr8RioFVGJxs89OZpnEYyQSTAHOq65dzenIfv51zyk5dG8ID1x8++3IdT1NMvdAnypu5iyvKoj4gsSZoWjpjHQ1jsXMjl9fv9KynEbjZvDpP67fOrziV8ICI35zrr9gVC7P4Hv7+o8KQzfHwj4j5VMmX0rF9luzbX3W5dBW0IIB0LkdB021rowGkbRtUG29TLbVlyswlsTcFEqTvTpqPexipox16DU/CihWKa1UbFZVBLkKBzOgo2xbMNBlXqd49dhWB47xQ4q+tq341zAKkktcad4HLT3fGq+OyraJPHO01x0uBPBaVSZzKly6pDBSofxFSyOPACfDvyqjt8PuZbbOirIW5ZXKhgLGQzzGmbKwO+0VpRwm3bCZvCtwAhlUNInKyISQQiuWmYJnXMMtV2IuZzbRidAFRgcxyg+zlJjwjNA0kc66scVFHHNtszy4ewWdlTKPxq7S3eZfG0QuXVpGXTbcVN4cDcR7RWX1a3AUuSs6FpBVSuYxv7NL4i1pHRsneuHQql5B3V22UZlFxZJ2aR6E8qb4ngxauWxKtlDLf7rvLttIYmzN1iQ0o4GaFkrtNaGZL7P4l3ypmCgaFieWsZRzOh9Ird2MOiAAbc53J6k8zXMySrDKIUKrgkxAuFWRuc5s0jlpuK2dnjAeyG6j/msGqbPRwzc4qy8v4lQNDTnZzieXGIAfDclCOWxK+8EfOs6cHecSqwD+Y5SR5Df4xV92H4I3eNib5CLYzZUlWM5TLtl2UKTHU+lJbZplUVFnQaArM3+N3Lh8JKLyVd/e28+lRG4vdttIdj1V5ZT8dvdFacji+JmzmhULhfERfthwI3DKdYYbiefIg9CKcxnEEtCXOp2UasfQfU6VV+mdbok0VUx7TqDrbeOoKk/D/erWxiFdQyEFTsR96HyoTTBxa7HKFChTJAaTSqSaBgmjpNGDQMIiipZpJoATFHQihQI55d8bRyXT1PM/T3U6LelJwyACnSon6msEqO5Ih4m5ptPmNf3qouM4OikydRpr1q7xB0/Sqq4xDffrQzRGcxNm9evi0BBdoEnQCJJJ8gCfdXQOE8IXD2hbXXmzHdmO5P0HIAVQNeAcE6zofI/80zd7s65R6jT7/wB6zcbJlbNVdZV1Zgo6kgUweO2l2Ob/ACifntWTv4RWWR7/AFqRwdcwKn2l+Y5GkoDUE+y6v8VuXNE8A+J+PKo+GuAPD6N56z76kYUBSBUbtIoFrNHiA8HI5uWtaJUNUiv7VdoCAtm3+OQ51nYkINRq0EkzoAfc7wrg692rOVtjLbK3AsoxLgsWYuCDDZAQQAWUEgCDJ4DYz4WGBObOxzsShOZiGZMwBXwwROx86sMJjSC63LklXPehsx8CqfYtgOqqdSJ0MmAYFX1s4pz5OiuuYNriKACZZ2QLkbMjW0Yic2VXyhSFj8XPWob4GCzs6sQwvpAOQkm0zMBBDAtcKlYgEeZq1x7HDKLSjx23zBnVTmUghbqwxAMz0HhEezpV38Uc722dGKW2a1nOdGlVz5S6gq5OYnQ6kagGqv0lKxjhuXI11LDyzPdhmyYZHtkpcORCBMaEGSS+hGgrD4O+Ld24gJysUXSMsKSRKxrGwI9nWtThboKnSR4QT4lbc5iw1zk50BbTS0u9ZXiCB8WVkAaLIkyQNtOZOnQc9qaeiGqZarh17x8ttFXLmyjNKwY0OaW8TLImTNarspwcBFe5qfwrsF8461mLHEGRxmAJnN3pkGIZQrACIgxOsx8dXgOIZbW/4dPOol2dX8daNArZjpt1prFutlHcvkXKQzTAyyCQRz1A5UxgsWAutYTtJ2jN+4Qp/pK3g13YGC5HrIA6a+VCRrklxRI4r2xuOe7tk21gyVOV203zTKqOiwdR4uVVZxBaGL3GjQsWJUSdApJ6gUxhIcPLc5VRGrcmMnkMwH+Y7c7G3YUADpsDy8466nUdaqvw5XK9sdwXGcVhCxsXWtyp7yWFxMwHtBWGWR5g7b1qsP22764TehXJhip8CgDSNTC+YJGpNZDQMY6bHWV8uhFRmwsIMpiCQYyjLPiG50UxPrSY4uto6of+al9neJ91fyMYS7A12FzZT5T7P/r0rEdkO0JI7i5oyibZ5FABpPkCI8j5VoMZBHkelJ6NtSR0k0VV/Z7iff4ZLh9rVX83Q5SffAb/AFVYVotnI1Wg6I0JoqYgUk0qkmgAw1HSaAagA6FChQM57b2pW2o2plkkawfXyo2cRpWKOwauvrvNQLp8ucH7+FS71zpv51CuOB0FJmkRq+g1k1WByJ8vv6fOrO9c58pgHziY+HKql7kNPpP7/KpGSbDwG9PlR8PxeW+vQgg/qPr8aYaYH6ff3pTQuZbts9GHz/5pFGnXEjvQJ5GovaDi6I9pWBYe24U7JmW3J02m5HKonFr6rdVgI15abilYMi5i8uWbgstdthicgIy24YKCRK3mGaDB1gkCKi90zPNqFkq1jGax32HByJcfS4AQ1tWywAVMsXEdAAZAMAyrF1HBxFstDRr3j66KMyEHUe0IPIzAqp7PXHtXrN1EyWDaHeW8zBBdVCXiARJJK6AeJWOhYmldl8dlRkdHgZiyorEeKdEjlPstEACfKtaVaOC/0k8WOIVBmebFtEADb63GCw8S8d7EnQBeRJlrjvD1NoMqMhthA85jD5JZZualjO+0RSOE4t7lq6Mj3DlzhWByDwahtAEIM7xvpziu/nMiFWDFg+qg6nMwLZeWsRMH6UpGmPZHtOe7LEwy6LvLD1GkA5dPMkc6qFtrdxBvEZZbNlUiAVKsOW8j0AmrrGMqooacoYZoIDBYbYkETtyNV2LdbdtVIUOEIcgnxuRpIJgRMCOR1mlj1oMq3ZCxbK9xhJgBTtEmYggnoT1qzucQyrBOg2qo4XhWvXWjYn3+UfGuh8P7J2Ft+O2t1ubXAG+AOgHupS2zowfWJmeLca/oqE1N0e4IBr8yB8elZ3B4csYUDTWeXLfT7k1I4njVuX2a2oNsQttQAoFpAAu2moE/6qlYG/yKwZOaJ+pMCJ19YqkjGc+TscCZdBtyPU/vSz57ffxp/MOUweukjl6R1ptrschHORp7q0RkxDrptruPI/SorXTmy6wwgAGIKydQPMVMOIzrm+E6f2nUfCq/Fgu6kaMCsRzBMfQ/Gk9gtDVvGd29t51XxczofCRqdJBI0rpWGJZNY/WuaYrD5CzRIIKwI0OUkz7yK6B2dxRNoA66AmfMVm+zoxPTNV2FxuW5csk+1/UXkJWFb5ZT/prZ1zHDY0WMTbunQK3i/wDrcFX+AJPurps1UH4Z5o07BQmiJoVZiHRGjFA0AINFSjSaABNHRUKAObu9Ns9MljyomeedYnekFiBpvrVettnYKoLMxgKNST5CrLAd291EuXBaRiQ1xoAUZSRJJjUgDXrXQOy3ZjC2Q13D3Red5UX81u5l01VMvhGup5mBJgCFXIcsigiDg7AGHOBu21yphWvYm5mH9K67FkWYjMBnaZ0yDka5Bbct6nf9a6rjuw+Jt4O7Zs4hHbE3u8xNy9mtsym2q5ARm3KCZ3BI51iMRwt8N/MYRsOLuKIRxctTeNu0hzNlULmWcygsAD4tdhKnZGNrdOyttk5ZPuPmPv8AWlcN4W94tlGwLBm0XMozrbzGFDsNYJ5VoL2H4TcsxbxOIS4g8QNq4wLjQq39MCZBHhYVG7M4vLeIi3lfXM2VYZBHtZSzQrs2U+HwMSNyM5ebOvDT5Wt17r/tFZxFi122pUjxag7+En5GAR5EU9gcWLd9rsJ3gAXMwY/02MlRlYTqi6EHb1qTcw6niDKpQomls2xCZVtpbWB6DXznlFI4vgBIygBScpOgAIBIY89dt94601dWR/Jil9f6f+x+3j0S2UiBJGuoIZyGJH5szTI9aK5aYXluWypF4aBwxS4G1XQaxtp/vWbwmIJY2tbiZlDodIUzmy9RvofzeVT8Pda0rWDcBEobTXIJWNw5CFl9liGHnzAraL3s81oVw9bYD2rjIoLL3WyiEaVDflEd6IA1gRrlNMceK5tgACG9sMwA5AmCxgHcSCNdjUjitlZtqTkBYOdH7sgtAKTDXFCxDHU/pBx1zDFiVW4GFuFzNCgKVUNJHjLZW2JAJI3Gg6Y42mR+M4gNcOQQkjKpmYUka6mCYJ0016RWf4hiGuPLREtoNBoTy+FTTdUPbkEKBbzjYlS2Zo9VOh8xUHD2w76TBOkxOQHSY57T6GiOtlz20jXdi8GFCyNTr9+8/KtD2t4sbOBux7TDulI0M3SEkRrIUs3+kVU8EvQ+UbBai9u7pNu0s5T3ubMTEZUYAz6sI91C7N5rjEyZW4gynwggaabE6Zjy1p7AYrKQGgrJ8Q29Z57VFw7PmzK0tv4jJPMzm3PzqYpLEsFAce2h9lgN9OvzE1qcRbqaXctws7n5VHtXAdtjtPIjces1JKZlg6Rp8fv5UN0NbITksdJ03EAD9/1qEX8UbQU//Z+gqZdaJn6R/cYqsYjMDH4ljbk0/U0PoXpY43S0+0lzp1BBH0rR9l8TKDTl5R7zWX4jdVisb5tdNYBkfOa1/ZnhYgGPMz51izpw+lli76keL5a1tuxvFxewwUmXtRbfkcv/AI216qInqrVmb+HAB+VF2Rx3dY0KT4by93/rHitz/cv+uhOmXkjyidFoCk0oGtjiDpjE4xEEswFQeMcZFoQurnYdPM1l7t1nOZzJ+9qTZpHG5bNDc7U250BPnS7Haay25y+tYjF4vxQKqcdxKNBUcmaPEvDqq8asn8a/GhXHrfECRQqPlI+Iu7qmKh32p3+c5EU21zNqaTO2JGumK6L2W4Hn4dh82Hs3i1xn/rwQtm48l18JliirA0nSSKwfDuFfzN9LKuqF80F9tFLRG5Omw9eVLv43iGBe7YtYuFsWzdYK9m6ot88i3lJkSJQDSdtRMxdOxZVy+qe+zpGI4tYbE3FfD2+44euZ8RcCxau5FYW7K5dxbIJIIiQIM1lewnCsRi8c3EswtW2uXJBhmuKfB3cA+EKFQFjztiBzrN8Xv8RxGHuPirjNZsXbaXU/ooBccIULLaUd5q9vWTBYaCDGp7H9pMNYw1xMNh275MM9+69wjLcuWsqlSwJIBLA6ACJ0mr5W9mXxuMXx23oc/igbYZfBZLPp3iOy31y6kuoXK6ctTILadRhktE7KCFIbxar4SCARzqxuuLxzG1YtknUYaylkH/MRLNHmY8q0/DOAMmDuXjh+9clVs22W57M+JyqwYjY+XnrDXNm0JfAk/TNnN/Mh3ILFApgRORVEnUljpuegHKnuJ25Gm0GDEkNEA6/elTuOcOa3lu921soQXtzMIwguASXCg75pid+jLWtZ/CdSNdKKrRbn8m2Y4zbuqyKSSAt1lkkXDoMq+eafjJ01j47GAuphALfiVn8RcG4BC2x7fsyFaAQN9a1PFMKFOdRygjqvT56H161hb5ZTGXQHMQSrMW2LKfIDQfKtFRwZYuPRquF9qrS4fKVzXJbNmGQNLFhpqE0IhRtt51S8fvpmGUkgjOD4vDI8YljtmHLT2juZqjtElpXMTOkwTzk+celPPhnub6Dy35aT8eu9NrZELfSI5csTG7e+ANB8oqwtWVtrmPv6R+wpfD+HlnW3aQ3LjmFRdWY/tzJOg1Jiuu9jv4apYCXsUBdxGjBPatWTMjKNncaeI7EeEDcnfRvqG32Y3hHZbE2rQxV0BBcIS3ZaRcykM3eNPsDw6LBPikxtVV2+twtnMZ/7hgD8QyRrO2prrfbgf0bZ6XR87dz9q5b23tl7KmAcr68yFYake8LQtMG3LG2zFjpAOv2J99TsMpMSZM+FjvpGjHrvB8uYqChgy3UfOakWHidJX8WhiNtY92tXdHIWlkRPXmPP8w8qUjQ23Lfr9zSbjRBEREA7iOk855VFxN3WRy5/T9RVMcWG97UgnWYiT7tqiEy6ga6zv09aLEuQ22rAA6D2l99R5LOBty/fepKZOmXQ6+JgvlGprqXBbYW2NOVcvV1VFZvwuIO2mYanoa6Bwni6lRzHlJrNvezqwq0y6xEEfWs5xC4VYOvtKwZfVTmX5ir48QRgdY9dKpOJAZT8qUjoivGdXwmLF22lxfZuKrj0dQw/WoHG+Md0uUaudv3qr7A8SzYAAnWyz2z6TnX+1wPdVRicUblxnPM6ela8tWcMcf2aY4HkyxkncmmsRd0pNy5VfisVpWdnUo6KzGYvKx86rsNhLmKvC1aEk7nko6mmuLX966J/DDg3d4bvmHju668l5D4UR3ozyPii34b2MsW7SIRJUak8zMn9aFXmahWvFHJyZyC7iPsfWnFtuyZgjFQQCVBOp2Gn3rTNq38elP4bE3U/7d1rcMT4QPaK5SSrSG001Bjca61znp1+EG5grl1iiWnc5c2QIzHLI1ygTGo186hW+E3WcWxaYOdVRlZGjXUKRPI8uRrU4TiLLdu3rh7y41l7SBlGUZ2DBSFy+H2jMz5k1a2u0ttUtSHJtBcoyrIuLYe2zs+b+qGLLAKgiCZI0qaX6DnJdKzI4EXEwly0ozWLz2y8Kcue0Q6AMNAdFJB3Cj32/ZWwXuXV/Phr6jpqoPL/AC0a8durHdHuyQjPCWhN4WVtXHAC5QGKloAG+1W3Y++9zHq9wglldSOUC0Rt7p9STzqV2gm3xejPW2AGnqOddJ4dewb/AMvcy4UlLQAu3GQXrbqqqqhWWQILycwiBoZkc0SzCgcoA+UVa4jHvfuAuqM/d934bazlHOIOo01ERyinCVEZYcy04nnvWb5KWLjm1dV2w652Buo1tnZ1OUAAsR+IwBG5FbwjFC5bHUaH1G9OYfj963nCvBY/1AVXWEyAGRI8IGmmwqowVzu78DZhp6gfUfpVcthFNJos8bY0rD8ewYkH/EJ+NbXGcQWIGp021ieZ+BrJ8dvAhteWnrTbLS0N/wDTwATpTWA4dcxF0WMOme43uVB+Z2/Ao6+4SYBlcG4fext1bFnfLLudUtp+Z485AXcnbYkdm7OdnLOCsi3ZHm9xoL3G5s5/QbDYVajZzzycdIg9kOxVrAJI/qX2EXLxEE88qD8CTy3MCSa0OaiJpJNaf0cjd7ZRdt7ROFkfguI3XQ5rf6uK5/xThZu2nUx4lMTJIMSD00IB91dG7UN/8ZvNkH94P0rMd2D8P0j/AHqGdWLcTiz2CJBEEGCOhG+tSbSldQ2u4nTnptV/2z4JlfOuk+1vJOgBjpvNZQORofv41S2c84OLLHC4s7TAjWdQfMATB90GoF/EEzPMDXrrI9Kl8Pv+F8wGUCToSxJPrtoflUC8ROm3L0qrIoVdacp00HlSsK2um/L1PKmWaa03YnhHeXO9YeFNvNv9qT0jSKuRr+y3Z9bdpS4BciTIByzrArQW7o6VDXE/hAJNOWup+FZnZxolX1BrMcQtEEgfAc6v7uIA5/vTCYLO+Y7UMqL4kXs33lm1dXZbpDehAIJ94j4VLtqBUq5bgVEcUiUl2IxLVRYu/Bip+PvVnMdiRUtlroRZwff4hLW+ZhP+Uan7867Zby2raqNAoArkvYZAL7Xm2UQvrufpWg432q31rbGjhzStmqucdUE60K5Fe7X+I60daGFmkKc6CL8/uKau3vlr9/Oiw19c4DaLIznXRJGY6a6CTp0rnPVTpFzhOz924guBT3TAFLgl1cFo07pXZeviVRBBzbxGODtklUeGG6hluR6gEz7jGkcjWv4amJWzhSjsDktm+pfRZtCVW1cDDKrH2QykZR4jBDS8bi3Rxmtpea4wAAt3rQEASXugXEDQDBYJ+ETrTXHo4nOfdnNcapRvF5kEbGPmCJEg9ee9XPYIs+OtwDAzkwCYHdssnoJIEnnU7tZgbbd49uy5ZLFx7puXbx7q4wsqjCZV8qgtGaCEI56RewN5ji7KBoUF3ZV0zHu2Azke3GbSduVRxqSo6FkcsbsHCuE2u9Fks1+6A4yWvBbBtqTla4+pnKBKgAE71PxVvGYSz3gyYdHYDJbKl8xBIzMcxbQH8R9ByLsreU426jX0tp3l8Cx4Ve8ztd/FozBVJ0kxA0ESaTthxi2xtpYxCXLSkLZs2rT20trELDFiLrk6SB7hOppKxbcqY/xXiD3MKly6xd2vOLbELPdIi5hIGozsN/yms9xHEQcw0ykEe7f5TUztDcazawti54biJduXF/L394vbVujZFBI/xVm8TjhB8xUs0i0kX3FOIjJvv+1VfA+zV/iFwi2Mtse1db2FkfFjzgfLernsj2KuY1UvXpTDR4Rs97zX8qf4ue40gnrGCwqWkFu2oRFEBV0ArWMPWYZMviInZ7s9awVgWbI03dzGe48QXc9dBpsAABpVjmoNTZatDmFFqC0gUtRQIqO1umGnpcQ/Mj61lkxROiiT7oHqa0/a24psd2SczspEdEYMT5ch7/KqLDYcKBy+zUS7OvD/AIlZf7NC7rcaeiroPjuflWW7QdhistaGm8ftXRiQPWmMU8jakaP7dnEb/D7inVT8KFrhlxzC2ya6nj8ACfZEnypizwsJqB9+tHJkfDEwtvso4Evp5Vq+BWu6sKg3JPw5mrhOHA6tv5bCpVrBgDQRRtlpRj0N2JA0EdfP1pwy2lSBYpaAKKA2RbWAUGY1qZttSTRXDQMNjpVbibgFHicXFU2Mx1S2CQ3j8VWdvtnYKOe/pS+IY0zVLf4llkLudz9KIxtmeSfFGjvcZTD28iGsvj+LNcO+lQ3uEmTSTXQcXfYJoUVCgDoxxEiogvakfHz+xUK5jYJFMnF6zXMekmdq7L9o7eKtKoZe+VFF21s0gAFlU+0hOoIkawYIIq2YJatknLatoCSYCIijUk7BRua8/XcQN+Y1HUHqOlNXeLXGENduuo2V7lxwCNiFdiBS4mTjXppOMdoWxF57mYgMzZQme3NskBFuAHxeFLUhtCUGmgphOJFNVYqdpVipjpI1rP8A81TT42ji2WpRije9ireIfGWmt2VbMwYvfVgq21MvcttIMkHLmGYSwBG9Q/8Ar9+3bz4fC2LbKCHxGHX+YuqI1YMXuGymh1IjUaimeAdsQmAu4TBYa62PxHgvYhPGTbIyqQVOdIQ5VWAE3kmSdb/D/sF3CtdxNhVxEMtq4LrMyJcQo47uO7VgJAYSfGQYjXRQ8MZZdtnOeGYHEY26UsK11yQ1x2YwJPtXbjbczrJMGAa6f2d/hdh7GV8Qf5i6NfFpZU/4bf4vV59BWq4Xwu1hrQtWLa27a7Ko+ZO7E9TrUgtVqKRlLI2KmlKaSKOaszHKaYUsNTbGkApaXNIWq/j+MCWSv4rgKADeCIY+4H4kUDSt0ZrGcQ7261w7HRB0QeyPr6k1FvY0jZG+/KpFu0F3+FC5eXpWLZ3LRFt8Rc/+NvfpTq33n2fmKNLxJMCk37p2/Sgdg/mCDJAmI5UUlt/hSVWd96cC0xClGtSo0qGDT6PQJiyKLLSTcprvaAsU7UxexGlN38RFV2MxoApMCJjcVBNUOKxs7UniOPLHSqm9dgE1KVjlKhjiOL+NVdKuvJmk10JUcEpcmChQoUyQqFHRUAW1+/NNC/RUKhI6HJ2KXMxA6mKuOHdh8Zf/AO3ZkcmNy0Af7p+VChSbJvRpeH/wZxDx31+1a6rbVrzfE5QD8a03Df4P4K3BuG7fI5XHyL/62gsjyJNHQqkiG2bDAcOtWEyWbaWk/LbUIPfG/vqVQoVQhJNNzQoUmA6KKaOhTEAGjihQoAMVlOJ43vbpYeyvhX0B1MeZn5UKFRI2xLZEcxTJuA8qOhWTOtDN3FZaSjTvvQoUwY8op1VoUKogGSkTBoUKkBFy5Ue9iYoUKAKzGY7Ss7jsYTQoVA+ipZpqDj7kCKKhWkezDI9FfRUKFbHMChQoUAChQoUAf//Z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pic>
        <p:nvPicPr>
          <p:cNvPr id="3082" name="Picture 10" descr="http://www.hy123.com.tw/seafood/ItemPhoto/C04_MBanModifyDescrip_002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550257"/>
            <a:ext cx="4164710" cy="2776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096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</TotalTime>
  <Words>33</Words>
  <Application>Microsoft Office PowerPoint</Application>
  <PresentationFormat>如螢幕大小 (4:3)</PresentationFormat>
  <Paragraphs>15</Paragraphs>
  <Slides>14</Slides>
  <Notes>1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14</vt:i4>
      </vt:variant>
    </vt:vector>
  </HeadingPairs>
  <TitlesOfParts>
    <vt:vector size="15" baseType="lpstr">
      <vt:lpstr>Office 佈景主題</vt:lpstr>
      <vt:lpstr>白蝦</vt:lpstr>
      <vt:lpstr>劍蝦</vt:lpstr>
      <vt:lpstr>草蝦</vt:lpstr>
      <vt:lpstr>明蝦（斑節蝦） </vt:lpstr>
      <vt:lpstr>沙蝦</vt:lpstr>
      <vt:lpstr>淡菜</vt:lpstr>
      <vt:lpstr>德國臘腸</vt:lpstr>
      <vt:lpstr>黃檸檬</vt:lpstr>
      <vt:lpstr>高湯塊</vt:lpstr>
      <vt:lpstr>秋葵</vt:lpstr>
      <vt:lpstr>牛蒡</vt:lpstr>
      <vt:lpstr>杏鮑菇</vt:lpstr>
      <vt:lpstr>腰果</vt:lpstr>
      <vt:lpstr>鮑魚 VS 九孔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白蝦</dc:title>
  <cp:lastModifiedBy>WinXP</cp:lastModifiedBy>
  <cp:revision>9</cp:revision>
  <dcterms:modified xsi:type="dcterms:W3CDTF">2013-10-21T03:24:33Z</dcterms:modified>
</cp:coreProperties>
</file>