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7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7BE1FCB5-3C2D-4D1A-9827-108F215A7C1D}" type="datetimeFigureOut">
              <a:rPr lang="zh-TW" altLang="en-US" smtClean="0"/>
              <a:t>2016/9/2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1CBC-09C0-4A9A-84B4-861FDD6FF6ED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112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FCB5-3C2D-4D1A-9827-108F215A7C1D}" type="datetimeFigureOut">
              <a:rPr lang="zh-TW" altLang="en-US" smtClean="0"/>
              <a:t>2016/9/2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1CBC-09C0-4A9A-84B4-861FDD6FF6E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5677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FCB5-3C2D-4D1A-9827-108F215A7C1D}" type="datetimeFigureOut">
              <a:rPr lang="zh-TW" altLang="en-US" smtClean="0"/>
              <a:t>2016/9/2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1CBC-09C0-4A9A-84B4-861FDD6FF6ED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5467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FCB5-3C2D-4D1A-9827-108F215A7C1D}" type="datetimeFigureOut">
              <a:rPr lang="zh-TW" altLang="en-US" smtClean="0"/>
              <a:t>2016/9/2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1CBC-09C0-4A9A-84B4-861FDD6FF6E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6146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FCB5-3C2D-4D1A-9827-108F215A7C1D}" type="datetimeFigureOut">
              <a:rPr lang="zh-TW" altLang="en-US" smtClean="0"/>
              <a:t>2016/9/2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1CBC-09C0-4A9A-84B4-861FDD6FF6E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1869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FCB5-3C2D-4D1A-9827-108F215A7C1D}" type="datetimeFigureOut">
              <a:rPr lang="zh-TW" altLang="en-US" smtClean="0"/>
              <a:t>2016/9/2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1CBC-09C0-4A9A-84B4-861FDD6FF6E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9293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FCB5-3C2D-4D1A-9827-108F215A7C1D}" type="datetimeFigureOut">
              <a:rPr lang="zh-TW" altLang="en-US" smtClean="0"/>
              <a:t>2016/9/2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1CBC-09C0-4A9A-84B4-861FDD6FF6E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4774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FCB5-3C2D-4D1A-9827-108F215A7C1D}" type="datetimeFigureOut">
              <a:rPr lang="zh-TW" altLang="en-US" smtClean="0"/>
              <a:t>2016/9/2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1CBC-09C0-4A9A-84B4-861FDD6FF6E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0511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FCB5-3C2D-4D1A-9827-108F215A7C1D}" type="datetimeFigureOut">
              <a:rPr lang="zh-TW" altLang="en-US" smtClean="0"/>
              <a:t>2016/9/2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1CBC-09C0-4A9A-84B4-861FDD6FF6ED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3082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FCB5-3C2D-4D1A-9827-108F215A7C1D}" type="datetimeFigureOut">
              <a:rPr lang="zh-TW" altLang="en-US" smtClean="0"/>
              <a:t>2016/9/2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1CBC-09C0-4A9A-84B4-861FDD6FF6E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8220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FCB5-3C2D-4D1A-9827-108F215A7C1D}" type="datetimeFigureOut">
              <a:rPr lang="zh-TW" altLang="en-US" smtClean="0"/>
              <a:t>2016/9/2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1CBC-09C0-4A9A-84B4-861FDD6FF6ED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3406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BE1FCB5-3C2D-4D1A-9827-108F215A7C1D}" type="datetimeFigureOut">
              <a:rPr lang="zh-TW" altLang="en-US" smtClean="0"/>
              <a:t>2016/9/2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B741CBC-09C0-4A9A-84B4-861FDD6FF6ED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137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/>
              <a:t>行銷式自我介紹</a:t>
            </a:r>
            <a:r>
              <a:rPr lang="en-US" altLang="zh-TW" dirty="0" smtClean="0"/>
              <a:t> 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 smtClean="0"/>
              <a:t>家政全球化研究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24193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182880" y="4960137"/>
            <a:ext cx="3063240" cy="14630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sz="3600" dirty="0" smtClean="0"/>
              <a:t>任務：</a:t>
            </a:r>
            <a:r>
              <a:rPr lang="en-US" altLang="zh-TW" sz="3600" dirty="0" smtClean="0"/>
              <a:t/>
            </a:r>
            <a:br>
              <a:rPr lang="en-US" altLang="zh-TW" sz="3600" dirty="0" smtClean="0"/>
            </a:br>
            <a:r>
              <a:rPr lang="zh-TW" altLang="en-US" sz="3600" dirty="0" smtClean="0"/>
              <a:t>自我介紹</a:t>
            </a:r>
            <a:endParaRPr lang="zh-TW" altLang="en-US" sz="3600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>
          <a:xfrm>
            <a:off x="3733800" y="4960137"/>
            <a:ext cx="8077200" cy="14630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sz="3600" dirty="0" smtClean="0"/>
              <a:t>請透過</a:t>
            </a:r>
            <a:r>
              <a:rPr lang="zh-TW" altLang="en-US" sz="3600" dirty="0"/>
              <a:t>自我介紹行銷，</a:t>
            </a:r>
            <a:r>
              <a:rPr lang="en-US" altLang="zh-TW" sz="3600" dirty="0"/>
              <a:t/>
            </a:r>
            <a:br>
              <a:rPr lang="en-US" altLang="zh-TW" sz="3600" dirty="0"/>
            </a:br>
            <a:r>
              <a:rPr lang="zh-TW" altLang="en-US" sz="3600" dirty="0"/>
              <a:t>讓自己成為別人願意選為研究夥伴的人</a:t>
            </a:r>
            <a:r>
              <a:rPr lang="zh-TW" altLang="en-US" sz="3600" dirty="0" smtClean="0"/>
              <a:t>！</a:t>
            </a: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890179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3550920" y="182880"/>
            <a:ext cx="8153400" cy="1432560"/>
          </a:xfrm>
        </p:spPr>
        <p:txBody>
          <a:bodyPr/>
          <a:lstStyle/>
          <a:p>
            <a:r>
              <a:rPr lang="zh-TW" altLang="en-US" dirty="0" smtClean="0"/>
              <a:t>任務要求：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3550920" y="1615440"/>
            <a:ext cx="8305800" cy="4693920"/>
          </a:xfrm>
        </p:spPr>
        <p:txBody>
          <a:bodyPr>
            <a:normAutofit fontScale="92500" lnSpcReduction="20000"/>
          </a:bodyPr>
          <a:lstStyle/>
          <a:p>
            <a:r>
              <a:rPr lang="zh-TW" altLang="en-US" sz="3200" dirty="0" smtClean="0"/>
              <a:t>構思時間：</a:t>
            </a:r>
            <a:r>
              <a:rPr lang="en-US" altLang="zh-TW" sz="3200" dirty="0" smtClean="0"/>
              <a:t>3</a:t>
            </a:r>
            <a:r>
              <a:rPr lang="zh-TW" altLang="en-US" sz="3200" dirty="0" smtClean="0"/>
              <a:t>分鐘，構思自我介紹內容。</a:t>
            </a:r>
            <a:endParaRPr lang="en-US" altLang="zh-TW" sz="3200" dirty="0" smtClean="0"/>
          </a:p>
          <a:p>
            <a:r>
              <a:rPr lang="zh-TW" altLang="en-US" sz="3200" dirty="0" smtClean="0"/>
              <a:t>介紹時間：</a:t>
            </a:r>
            <a:r>
              <a:rPr lang="en-US" altLang="zh-TW" sz="3200" dirty="0" smtClean="0"/>
              <a:t>90</a:t>
            </a:r>
            <a:r>
              <a:rPr lang="zh-TW" altLang="en-US" sz="3200" dirty="0" smtClean="0"/>
              <a:t>秒以內。</a:t>
            </a:r>
            <a:endParaRPr lang="en-US" altLang="zh-TW" sz="3200" dirty="0" smtClean="0"/>
          </a:p>
          <a:p>
            <a:r>
              <a:rPr lang="zh-TW" altLang="en-US" sz="3200" dirty="0" smtClean="0"/>
              <a:t>介紹內容：</a:t>
            </a:r>
            <a:endParaRPr lang="en-US" altLang="zh-TW" sz="3200" dirty="0" smtClean="0"/>
          </a:p>
          <a:p>
            <a:r>
              <a:rPr lang="zh-TW" altLang="en-US" sz="3200" dirty="0"/>
              <a:t> </a:t>
            </a:r>
            <a:r>
              <a:rPr lang="zh-TW" altLang="en-US" sz="3200" dirty="0" smtClean="0"/>
              <a:t>      </a:t>
            </a:r>
            <a:r>
              <a:rPr lang="en-US" altLang="zh-TW" sz="3200" dirty="0" smtClean="0"/>
              <a:t>1</a:t>
            </a:r>
            <a:r>
              <a:rPr lang="zh-TW" altLang="en-US" sz="3200" dirty="0" smtClean="0"/>
              <a:t>、基本資料</a:t>
            </a:r>
            <a:r>
              <a:rPr lang="en-US" altLang="zh-TW" sz="3200" dirty="0" smtClean="0"/>
              <a:t>(</a:t>
            </a:r>
            <a:r>
              <a:rPr lang="zh-TW" altLang="en-US" sz="3200" dirty="0" smtClean="0"/>
              <a:t>班級、姓名、類組</a:t>
            </a:r>
            <a:r>
              <a:rPr lang="en-US" altLang="zh-TW" sz="3200" dirty="0" smtClean="0"/>
              <a:t>)</a:t>
            </a:r>
          </a:p>
          <a:p>
            <a:r>
              <a:rPr lang="zh-TW" altLang="en-US" sz="3200" dirty="0"/>
              <a:t> </a:t>
            </a:r>
            <a:r>
              <a:rPr lang="zh-TW" altLang="en-US" sz="3200" dirty="0" smtClean="0"/>
              <a:t>      </a:t>
            </a:r>
            <a:r>
              <a:rPr lang="en-US" altLang="zh-TW" sz="3200" dirty="0" smtClean="0"/>
              <a:t>2</a:t>
            </a:r>
            <a:r>
              <a:rPr lang="zh-TW" altLang="en-US" sz="3200" dirty="0" smtClean="0"/>
              <a:t>、選課動機</a:t>
            </a:r>
            <a:r>
              <a:rPr lang="en-US" altLang="zh-TW" sz="3200" dirty="0" smtClean="0"/>
              <a:t>(</a:t>
            </a:r>
            <a:r>
              <a:rPr lang="zh-TW" altLang="en-US" sz="3200" dirty="0" smtClean="0"/>
              <a:t>為何選修本課程？</a:t>
            </a:r>
            <a:r>
              <a:rPr lang="en-US" altLang="zh-TW" sz="3200" dirty="0" smtClean="0"/>
              <a:t>)</a:t>
            </a:r>
          </a:p>
          <a:p>
            <a:r>
              <a:rPr lang="zh-TW" altLang="en-US" sz="3200" dirty="0"/>
              <a:t> </a:t>
            </a:r>
            <a:r>
              <a:rPr lang="zh-TW" altLang="en-US" sz="3200" dirty="0" smtClean="0"/>
              <a:t>      </a:t>
            </a:r>
            <a:r>
              <a:rPr lang="en-US" altLang="zh-TW" sz="3200" dirty="0" smtClean="0"/>
              <a:t>3</a:t>
            </a:r>
            <a:r>
              <a:rPr lang="zh-TW" altLang="en-US" sz="3200" dirty="0" smtClean="0"/>
              <a:t>、小論文研究相關經驗、能力</a:t>
            </a:r>
            <a:endParaRPr lang="en-US" altLang="zh-TW" sz="3200" dirty="0" smtClean="0"/>
          </a:p>
          <a:p>
            <a:r>
              <a:rPr lang="zh-TW" altLang="en-US" sz="3200" dirty="0"/>
              <a:t> </a:t>
            </a:r>
            <a:r>
              <a:rPr lang="zh-TW" altLang="en-US" sz="3200" dirty="0" smtClean="0"/>
              <a:t>      </a:t>
            </a:r>
            <a:r>
              <a:rPr lang="en-US" altLang="zh-TW" sz="3200" dirty="0" smtClean="0"/>
              <a:t>4</a:t>
            </a:r>
            <a:r>
              <a:rPr lang="zh-TW" altLang="en-US" sz="3200" dirty="0" smtClean="0"/>
              <a:t>、感興趣的小論文研究議題</a:t>
            </a:r>
            <a:endParaRPr lang="en-US" altLang="zh-TW" sz="3200" dirty="0" smtClean="0"/>
          </a:p>
          <a:p>
            <a:r>
              <a:rPr lang="zh-TW" altLang="en-US" sz="3200" dirty="0"/>
              <a:t> </a:t>
            </a:r>
            <a:r>
              <a:rPr lang="zh-TW" altLang="en-US" sz="3200" dirty="0" smtClean="0"/>
              <a:t>      </a:t>
            </a:r>
            <a:r>
              <a:rPr lang="en-US" altLang="zh-TW" sz="3200" dirty="0" smtClean="0"/>
              <a:t>5</a:t>
            </a:r>
            <a:r>
              <a:rPr lang="zh-TW" altLang="en-US" sz="3200" dirty="0" smtClean="0"/>
              <a:t>、願意為小論文付出的努力</a:t>
            </a:r>
            <a:endParaRPr lang="en-US" altLang="zh-TW" sz="3200" dirty="0" smtClean="0"/>
          </a:p>
          <a:p>
            <a:r>
              <a:rPr lang="zh-TW" altLang="en-US" sz="3200" dirty="0"/>
              <a:t> </a:t>
            </a:r>
            <a:r>
              <a:rPr lang="zh-TW" altLang="en-US" sz="3200" dirty="0" smtClean="0"/>
              <a:t>      </a:t>
            </a:r>
            <a:r>
              <a:rPr lang="en-US" altLang="zh-TW" sz="3200" dirty="0" smtClean="0"/>
              <a:t>6</a:t>
            </a:r>
            <a:r>
              <a:rPr lang="zh-TW" altLang="en-US" sz="3200" dirty="0" smtClean="0"/>
              <a:t>、其他       </a:t>
            </a:r>
            <a:endParaRPr lang="en-US" altLang="zh-TW" sz="3200" dirty="0" smtClean="0"/>
          </a:p>
          <a:p>
            <a:endParaRPr lang="en-US" altLang="zh-TW" sz="3200" dirty="0" smtClean="0"/>
          </a:p>
          <a:p>
            <a:endParaRPr lang="zh-TW" altLang="en-US" sz="3200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2" r="23397"/>
          <a:stretch/>
        </p:blipFill>
        <p:spPr>
          <a:xfrm>
            <a:off x="0" y="899160"/>
            <a:ext cx="3124200" cy="576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36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053840" y="207264"/>
            <a:ext cx="6690360" cy="1499616"/>
          </a:xfrm>
        </p:spPr>
        <p:txBody>
          <a:bodyPr/>
          <a:lstStyle/>
          <a:p>
            <a:r>
              <a:rPr lang="zh-TW" altLang="en-US" dirty="0" smtClean="0"/>
              <a:t>評量項目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053840" y="1706880"/>
            <a:ext cx="7848600" cy="49530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TW" altLang="en-US" sz="3200" dirty="0" smtClean="0"/>
              <a:t>內容清晰、明確</a:t>
            </a:r>
            <a:endParaRPr lang="en-US" altLang="zh-TW" sz="3200" dirty="0" smtClean="0"/>
          </a:p>
          <a:p>
            <a:pPr marL="457200" indent="-457200">
              <a:buFont typeface="+mj-lt"/>
              <a:buAutoNum type="arabicPeriod"/>
            </a:pPr>
            <a:r>
              <a:rPr lang="zh-TW" altLang="en-US" sz="3200" dirty="0" smtClean="0"/>
              <a:t>口齒流利</a:t>
            </a:r>
            <a:endParaRPr lang="en-US" altLang="zh-TW" sz="3200" dirty="0" smtClean="0"/>
          </a:p>
          <a:p>
            <a:pPr marL="457200" indent="-457200">
              <a:buFont typeface="+mj-lt"/>
              <a:buAutoNum type="arabicPeriod"/>
            </a:pPr>
            <a:r>
              <a:rPr lang="zh-TW" altLang="en-US" sz="3200" dirty="0" smtClean="0"/>
              <a:t>有創思、有亮點</a:t>
            </a:r>
            <a:endParaRPr lang="en-US" altLang="zh-TW" sz="3200" dirty="0" smtClean="0"/>
          </a:p>
          <a:p>
            <a:endParaRPr lang="en-US" altLang="zh-TW" dirty="0"/>
          </a:p>
          <a:p>
            <a:r>
              <a:rPr lang="zh-TW" altLang="en-US" dirty="0" smtClean="0"/>
              <a:t>備註：</a:t>
            </a:r>
            <a:endParaRPr lang="en-US" altLang="zh-TW" dirty="0" smtClean="0"/>
          </a:p>
          <a:p>
            <a:r>
              <a:rPr lang="zh-TW" altLang="en-US" sz="3200" dirty="0" smtClean="0">
                <a:solidFill>
                  <a:srgbClr val="FF0000"/>
                </a:solidFill>
              </a:rPr>
              <a:t>上臺愈早，加分愈多！</a:t>
            </a:r>
            <a:endParaRPr lang="en-US" altLang="zh-TW" sz="3200" dirty="0" smtClean="0">
              <a:solidFill>
                <a:srgbClr val="FF0000"/>
              </a:solidFill>
            </a:endParaRPr>
          </a:p>
          <a:p>
            <a:r>
              <a:rPr lang="zh-TW" altLang="en-US" sz="3200" dirty="0" smtClean="0">
                <a:solidFill>
                  <a:srgbClr val="FF0000"/>
                </a:solidFill>
              </a:rPr>
              <a:t>第一個上臺</a:t>
            </a:r>
            <a:r>
              <a:rPr lang="zh-TW" altLang="en-US" sz="3200" dirty="0" smtClean="0">
                <a:solidFill>
                  <a:srgbClr val="FF0000"/>
                </a:solidFill>
              </a:rPr>
              <a:t>的可以</a:t>
            </a:r>
            <a:r>
              <a:rPr lang="zh-TW" altLang="en-US" sz="3200" dirty="0" smtClean="0">
                <a:solidFill>
                  <a:srgbClr val="FF0000"/>
                </a:solidFill>
              </a:rPr>
              <a:t>加</a:t>
            </a:r>
            <a:r>
              <a:rPr lang="en-US" altLang="zh-TW" sz="3200" dirty="0" smtClean="0">
                <a:solidFill>
                  <a:srgbClr val="FF0000"/>
                </a:solidFill>
              </a:rPr>
              <a:t>30</a:t>
            </a:r>
            <a:r>
              <a:rPr lang="zh-TW" altLang="en-US" sz="3200" dirty="0" smtClean="0">
                <a:solidFill>
                  <a:srgbClr val="FF0000"/>
                </a:solidFill>
              </a:rPr>
              <a:t>分，依序遞減</a:t>
            </a:r>
            <a:r>
              <a:rPr lang="en-US" altLang="zh-TW" sz="3200" dirty="0" smtClean="0">
                <a:solidFill>
                  <a:srgbClr val="FF0000"/>
                </a:solidFill>
              </a:rPr>
              <a:t>1</a:t>
            </a:r>
            <a:r>
              <a:rPr lang="zh-TW" altLang="en-US" sz="3200" dirty="0" smtClean="0">
                <a:solidFill>
                  <a:srgbClr val="FF0000"/>
                </a:solidFill>
              </a:rPr>
              <a:t>分。</a:t>
            </a:r>
            <a:endParaRPr lang="en-US" altLang="zh-TW" sz="3200" dirty="0" smtClean="0">
              <a:solidFill>
                <a:srgbClr val="FF0000"/>
              </a:solidFill>
            </a:endParaRPr>
          </a:p>
          <a:p>
            <a:r>
              <a:rPr lang="zh-TW" altLang="en-US" sz="3200" dirty="0" smtClean="0">
                <a:solidFill>
                  <a:srgbClr val="FF0000"/>
                </a:solidFill>
              </a:rPr>
              <a:t>想好的，請先在黑板登記上臺順序。</a:t>
            </a:r>
            <a:endParaRPr lang="en-US" altLang="zh-TW" sz="3200" dirty="0" smtClean="0">
              <a:solidFill>
                <a:srgbClr val="FF0000"/>
              </a:solidFill>
            </a:endParaRPr>
          </a:p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73" y="3810086"/>
            <a:ext cx="3054668" cy="249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1181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積分">
  <a:themeElements>
    <a:clrScheme name="積分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積分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積分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167</TotalTime>
  <Words>148</Words>
  <Application>Microsoft Office PowerPoint</Application>
  <PresentationFormat>寬螢幕</PresentationFormat>
  <Paragraphs>23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9" baseType="lpstr">
      <vt:lpstr>微軟正黑體</vt:lpstr>
      <vt:lpstr>Tw Cen MT</vt:lpstr>
      <vt:lpstr>Tw Cen MT Condensed</vt:lpstr>
      <vt:lpstr>Wingdings 3</vt:lpstr>
      <vt:lpstr>積分</vt:lpstr>
      <vt:lpstr>行銷式自我介紹 </vt:lpstr>
      <vt:lpstr>任務： 自我介紹</vt:lpstr>
      <vt:lpstr>任務要求：</vt:lpstr>
      <vt:lpstr>評量項目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行銷式自我介紹 </dc:title>
  <dc:creator>user</dc:creator>
  <cp:lastModifiedBy>user</cp:lastModifiedBy>
  <cp:revision>9</cp:revision>
  <dcterms:created xsi:type="dcterms:W3CDTF">2015-11-28T15:01:18Z</dcterms:created>
  <dcterms:modified xsi:type="dcterms:W3CDTF">2016-09-01T19:44:28Z</dcterms:modified>
</cp:coreProperties>
</file>